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7" r:id="rId9"/>
    <p:sldId id="268" r:id="rId10"/>
    <p:sldId id="269" r:id="rId11"/>
    <p:sldId id="264" r:id="rId12"/>
    <p:sldId id="266" r:id="rId13"/>
  </p:sldIdLst>
  <p:sldSz cx="9144000" cy="6858000" type="screen4x3"/>
  <p:notesSz cx="6858000" cy="9144000"/>
  <p:embeddedFontLst>
    <p:embeddedFont>
      <p:font typeface="Arial Black" panose="020B0A04020102020204" pitchFamily="34"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jLEtuXzC0wNjTxI4iUKdfVJpPc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BA0597-29AC-43D1-BDE8-6E57E120294C}" type="doc">
      <dgm:prSet loTypeId="urn:microsoft.com/office/officeart/2005/8/layout/pList1" loCatId="list" qsTypeId="urn:microsoft.com/office/officeart/2005/8/quickstyle/simple1" qsCatId="simple" csTypeId="urn:microsoft.com/office/officeart/2005/8/colors/accent1_2" csCatId="accent1" phldr="1"/>
      <dgm:spPr/>
    </dgm:pt>
    <dgm:pt modelId="{B0E8FB64-3297-4764-8941-F1F46349295B}">
      <dgm:prSet phldrT="[Text]"/>
      <dgm:spPr/>
      <dgm:t>
        <a:bodyPr/>
        <a:lstStyle/>
        <a:p>
          <a:r>
            <a:rPr lang="en-US" dirty="0"/>
            <a:t>CSS</a:t>
          </a:r>
        </a:p>
      </dgm:t>
    </dgm:pt>
    <dgm:pt modelId="{0574D624-F544-4141-99DE-A1200C91D95C}" type="parTrans" cxnId="{BD07456B-69E1-41AC-950E-837AF279C379}">
      <dgm:prSet/>
      <dgm:spPr/>
      <dgm:t>
        <a:bodyPr/>
        <a:lstStyle/>
        <a:p>
          <a:endParaRPr lang="en-US"/>
        </a:p>
      </dgm:t>
    </dgm:pt>
    <dgm:pt modelId="{76DE03CE-5989-4249-9EF0-332DE8A72743}" type="sibTrans" cxnId="{BD07456B-69E1-41AC-950E-837AF279C379}">
      <dgm:prSet/>
      <dgm:spPr/>
      <dgm:t>
        <a:bodyPr/>
        <a:lstStyle/>
        <a:p>
          <a:endParaRPr lang="en-US"/>
        </a:p>
      </dgm:t>
    </dgm:pt>
    <dgm:pt modelId="{F533C919-4F56-4200-8897-4645457258D7}" type="pres">
      <dgm:prSet presAssocID="{D7BA0597-29AC-43D1-BDE8-6E57E120294C}" presName="Name0" presStyleCnt="0">
        <dgm:presLayoutVars>
          <dgm:dir/>
          <dgm:resizeHandles val="exact"/>
        </dgm:presLayoutVars>
      </dgm:prSet>
      <dgm:spPr/>
    </dgm:pt>
    <dgm:pt modelId="{7C11DD38-3919-44C3-BF68-B6E447B99A33}" type="pres">
      <dgm:prSet presAssocID="{B0E8FB64-3297-4764-8941-F1F46349295B}" presName="compNode" presStyleCnt="0"/>
      <dgm:spPr/>
    </dgm:pt>
    <dgm:pt modelId="{312B7FC6-E693-46EB-BEA1-1E40EAFC32DF}" type="pres">
      <dgm:prSet presAssocID="{B0E8FB64-3297-4764-8941-F1F46349295B}" presName="pictRect" presStyleLbl="node1" presStyleIdx="0" presStyleCnt="1" custScaleY="280875" custLinFactNeighborX="-3866" custLinFactNeighborY="-61363"/>
      <dgm:spPr>
        <a:blipFill>
          <a:blip xmlns:r="http://schemas.openxmlformats.org/officeDocument/2006/relationships" r:embed="rId1"/>
          <a:srcRect/>
          <a:stretch>
            <a:fillRect t="-128000" b="-128000"/>
          </a:stretch>
        </a:blipFill>
      </dgm:spPr>
    </dgm:pt>
    <dgm:pt modelId="{6DFC9648-0479-4848-9BF0-2748C4CCF7DA}" type="pres">
      <dgm:prSet presAssocID="{B0E8FB64-3297-4764-8941-F1F46349295B}" presName="textRect" presStyleLbl="revTx" presStyleIdx="0" presStyleCnt="1" custLinFactNeighborX="920" custLinFactNeighborY="97933">
        <dgm:presLayoutVars>
          <dgm:bulletEnabled val="1"/>
        </dgm:presLayoutVars>
      </dgm:prSet>
      <dgm:spPr/>
    </dgm:pt>
  </dgm:ptLst>
  <dgm:cxnLst>
    <dgm:cxn modelId="{BD07456B-69E1-41AC-950E-837AF279C379}" srcId="{D7BA0597-29AC-43D1-BDE8-6E57E120294C}" destId="{B0E8FB64-3297-4764-8941-F1F46349295B}" srcOrd="0" destOrd="0" parTransId="{0574D624-F544-4141-99DE-A1200C91D95C}" sibTransId="{76DE03CE-5989-4249-9EF0-332DE8A72743}"/>
    <dgm:cxn modelId="{7F821CCA-17FC-4650-93E1-10621AC946C0}" type="presOf" srcId="{D7BA0597-29AC-43D1-BDE8-6E57E120294C}" destId="{F533C919-4F56-4200-8897-4645457258D7}" srcOrd="0" destOrd="0" presId="urn:microsoft.com/office/officeart/2005/8/layout/pList1"/>
    <dgm:cxn modelId="{E3694BE7-F8C8-48CB-A3B1-0058906D0780}" type="presOf" srcId="{B0E8FB64-3297-4764-8941-F1F46349295B}" destId="{6DFC9648-0479-4848-9BF0-2748C4CCF7DA}" srcOrd="0" destOrd="0" presId="urn:microsoft.com/office/officeart/2005/8/layout/pList1"/>
    <dgm:cxn modelId="{87DD211E-E723-42D6-B08F-76C8256BB118}" type="presParOf" srcId="{F533C919-4F56-4200-8897-4645457258D7}" destId="{7C11DD38-3919-44C3-BF68-B6E447B99A33}" srcOrd="0" destOrd="0" presId="urn:microsoft.com/office/officeart/2005/8/layout/pList1"/>
    <dgm:cxn modelId="{D8EE3C67-8B8E-4F31-A1F0-444A85F608E0}" type="presParOf" srcId="{7C11DD38-3919-44C3-BF68-B6E447B99A33}" destId="{312B7FC6-E693-46EB-BEA1-1E40EAFC32DF}" srcOrd="0" destOrd="0" presId="urn:microsoft.com/office/officeart/2005/8/layout/pList1"/>
    <dgm:cxn modelId="{D74CCE35-BCE5-4612-BF4D-D5C30F41C9C7}" type="presParOf" srcId="{7C11DD38-3919-44C3-BF68-B6E447B99A33}" destId="{6DFC9648-0479-4848-9BF0-2748C4CCF7DA}"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EF1CD7-672B-4385-95C8-5456E3EBBC6F}" type="doc">
      <dgm:prSet loTypeId="urn:microsoft.com/office/officeart/2005/8/layout/pList1" loCatId="list" qsTypeId="urn:microsoft.com/office/officeart/2005/8/quickstyle/simple1" qsCatId="simple" csTypeId="urn:microsoft.com/office/officeart/2005/8/colors/accent1_2" csCatId="accent1" phldr="1"/>
      <dgm:spPr/>
    </dgm:pt>
    <dgm:pt modelId="{07797B31-B798-4880-87D2-A87EA3D3FB3E}">
      <dgm:prSet phldrT="[Text]"/>
      <dgm:spPr/>
      <dgm:t>
        <a:bodyPr/>
        <a:lstStyle/>
        <a:p>
          <a:r>
            <a:rPr lang="en-US" dirty="0"/>
            <a:t>JS</a:t>
          </a:r>
        </a:p>
      </dgm:t>
    </dgm:pt>
    <dgm:pt modelId="{15CA525C-BE32-4112-A132-92EB580D72E2}" type="parTrans" cxnId="{8592B4C4-ADA3-44D4-9314-B6DB77C2EB55}">
      <dgm:prSet/>
      <dgm:spPr/>
      <dgm:t>
        <a:bodyPr/>
        <a:lstStyle/>
        <a:p>
          <a:endParaRPr lang="en-US"/>
        </a:p>
      </dgm:t>
    </dgm:pt>
    <dgm:pt modelId="{C747B191-CF7E-4AB0-844F-9D15BFED8D77}" type="sibTrans" cxnId="{8592B4C4-ADA3-44D4-9314-B6DB77C2EB55}">
      <dgm:prSet/>
      <dgm:spPr/>
      <dgm:t>
        <a:bodyPr/>
        <a:lstStyle/>
        <a:p>
          <a:endParaRPr lang="en-US"/>
        </a:p>
      </dgm:t>
    </dgm:pt>
    <dgm:pt modelId="{BF39F7E5-3CD8-47A9-B75F-869DCBCA35A7}">
      <dgm:prSet phldrT="[Text]"/>
      <dgm:spPr/>
      <dgm:t>
        <a:bodyPr/>
        <a:lstStyle/>
        <a:p>
          <a:r>
            <a:rPr lang="en-US" dirty="0"/>
            <a:t>HTML</a:t>
          </a:r>
        </a:p>
      </dgm:t>
    </dgm:pt>
    <dgm:pt modelId="{BED8B22E-124B-4E12-81B8-AA04B8536D02}" type="parTrans" cxnId="{77E10D0B-20C8-4E64-8ED8-F610C8D4AE66}">
      <dgm:prSet/>
      <dgm:spPr/>
      <dgm:t>
        <a:bodyPr/>
        <a:lstStyle/>
        <a:p>
          <a:endParaRPr lang="en-US"/>
        </a:p>
      </dgm:t>
    </dgm:pt>
    <dgm:pt modelId="{E1AD8C78-D916-41C8-93C9-2DCF18E55EE7}" type="sibTrans" cxnId="{77E10D0B-20C8-4E64-8ED8-F610C8D4AE66}">
      <dgm:prSet/>
      <dgm:spPr/>
      <dgm:t>
        <a:bodyPr/>
        <a:lstStyle/>
        <a:p>
          <a:endParaRPr lang="en-US"/>
        </a:p>
      </dgm:t>
    </dgm:pt>
    <dgm:pt modelId="{C747BD2E-4A1C-4A5B-A2CF-76D971A06065}" type="pres">
      <dgm:prSet presAssocID="{F8EF1CD7-672B-4385-95C8-5456E3EBBC6F}" presName="Name0" presStyleCnt="0">
        <dgm:presLayoutVars>
          <dgm:dir/>
          <dgm:resizeHandles val="exact"/>
        </dgm:presLayoutVars>
      </dgm:prSet>
      <dgm:spPr/>
    </dgm:pt>
    <dgm:pt modelId="{F6E9F634-707A-477C-A849-3BEEE99EFA2F}" type="pres">
      <dgm:prSet presAssocID="{07797B31-B798-4880-87D2-A87EA3D3FB3E}" presName="compNode" presStyleCnt="0"/>
      <dgm:spPr/>
    </dgm:pt>
    <dgm:pt modelId="{7AE28599-4361-4731-92CA-A472AA52CBC7}" type="pres">
      <dgm:prSet presAssocID="{07797B31-B798-4880-87D2-A87EA3D3FB3E}" presName="pictRect" presStyleLbl="node1" presStyleIdx="0" presStyleCnt="2"/>
      <dgm:spPr>
        <a:blipFill>
          <a:blip xmlns:r="http://schemas.openxmlformats.org/officeDocument/2006/relationships" r:embed="rId1"/>
          <a:srcRect/>
          <a:stretch>
            <a:fillRect l="-5000" r="-5000"/>
          </a:stretch>
        </a:blipFill>
      </dgm:spPr>
    </dgm:pt>
    <dgm:pt modelId="{0D2BA548-041A-42E9-9C86-3D1C42B6B1DB}" type="pres">
      <dgm:prSet presAssocID="{07797B31-B798-4880-87D2-A87EA3D3FB3E}" presName="textRect" presStyleLbl="revTx" presStyleIdx="0" presStyleCnt="2" custScaleY="68137">
        <dgm:presLayoutVars>
          <dgm:bulletEnabled val="1"/>
        </dgm:presLayoutVars>
      </dgm:prSet>
      <dgm:spPr/>
    </dgm:pt>
    <dgm:pt modelId="{F20D1366-CFA8-4E96-B555-848C6B75FC88}" type="pres">
      <dgm:prSet presAssocID="{C747B191-CF7E-4AB0-844F-9D15BFED8D77}" presName="sibTrans" presStyleLbl="sibTrans2D1" presStyleIdx="0" presStyleCnt="0"/>
      <dgm:spPr/>
    </dgm:pt>
    <dgm:pt modelId="{E8A35DB1-060B-4252-BA5D-FD9C1876FAC5}" type="pres">
      <dgm:prSet presAssocID="{BF39F7E5-3CD8-47A9-B75F-869DCBCA35A7}" presName="compNode" presStyleCnt="0"/>
      <dgm:spPr/>
    </dgm:pt>
    <dgm:pt modelId="{E2C77FA7-ED63-47DB-8BE7-423B5EA403FB}" type="pres">
      <dgm:prSet presAssocID="{BF39F7E5-3CD8-47A9-B75F-869DCBCA35A7}" presName="pictRect" presStyleLbl="node1" presStyleIdx="1" presStyleCnt="2"/>
      <dgm:spPr>
        <a:blipFill>
          <a:blip xmlns:r="http://schemas.openxmlformats.org/officeDocument/2006/relationships" r:embed="rId2"/>
          <a:srcRect/>
          <a:stretch>
            <a:fillRect l="-18000" r="-18000"/>
          </a:stretch>
        </a:blipFill>
      </dgm:spPr>
    </dgm:pt>
    <dgm:pt modelId="{9DD1271F-D440-4D2C-AB98-F2CABB3BD237}" type="pres">
      <dgm:prSet presAssocID="{BF39F7E5-3CD8-47A9-B75F-869DCBCA35A7}" presName="textRect" presStyleLbl="revTx" presStyleIdx="1" presStyleCnt="2" custScaleY="73851">
        <dgm:presLayoutVars>
          <dgm:bulletEnabled val="1"/>
        </dgm:presLayoutVars>
      </dgm:prSet>
      <dgm:spPr/>
    </dgm:pt>
  </dgm:ptLst>
  <dgm:cxnLst>
    <dgm:cxn modelId="{77E10D0B-20C8-4E64-8ED8-F610C8D4AE66}" srcId="{F8EF1CD7-672B-4385-95C8-5456E3EBBC6F}" destId="{BF39F7E5-3CD8-47A9-B75F-869DCBCA35A7}" srcOrd="1" destOrd="0" parTransId="{BED8B22E-124B-4E12-81B8-AA04B8536D02}" sibTransId="{E1AD8C78-D916-41C8-93C9-2DCF18E55EE7}"/>
    <dgm:cxn modelId="{7FDC975F-2368-419D-9DB8-F151BFC26696}" type="presOf" srcId="{F8EF1CD7-672B-4385-95C8-5456E3EBBC6F}" destId="{C747BD2E-4A1C-4A5B-A2CF-76D971A06065}" srcOrd="0" destOrd="0" presId="urn:microsoft.com/office/officeart/2005/8/layout/pList1"/>
    <dgm:cxn modelId="{14630442-7509-4852-9D76-45A94D388A01}" type="presOf" srcId="{C747B191-CF7E-4AB0-844F-9D15BFED8D77}" destId="{F20D1366-CFA8-4E96-B555-848C6B75FC88}" srcOrd="0" destOrd="0" presId="urn:microsoft.com/office/officeart/2005/8/layout/pList1"/>
    <dgm:cxn modelId="{E250DA72-A909-411E-91E4-8D51BAF104E4}" type="presOf" srcId="{BF39F7E5-3CD8-47A9-B75F-869DCBCA35A7}" destId="{9DD1271F-D440-4D2C-AB98-F2CABB3BD237}" srcOrd="0" destOrd="0" presId="urn:microsoft.com/office/officeart/2005/8/layout/pList1"/>
    <dgm:cxn modelId="{901016BC-1CB6-46AB-BDD8-360F534746F3}" type="presOf" srcId="{07797B31-B798-4880-87D2-A87EA3D3FB3E}" destId="{0D2BA548-041A-42E9-9C86-3D1C42B6B1DB}" srcOrd="0" destOrd="0" presId="urn:microsoft.com/office/officeart/2005/8/layout/pList1"/>
    <dgm:cxn modelId="{8592B4C4-ADA3-44D4-9314-B6DB77C2EB55}" srcId="{F8EF1CD7-672B-4385-95C8-5456E3EBBC6F}" destId="{07797B31-B798-4880-87D2-A87EA3D3FB3E}" srcOrd="0" destOrd="0" parTransId="{15CA525C-BE32-4112-A132-92EB580D72E2}" sibTransId="{C747B191-CF7E-4AB0-844F-9D15BFED8D77}"/>
    <dgm:cxn modelId="{D90B17E4-7EBF-4A1B-9E5B-3ED6C5AE926A}" type="presParOf" srcId="{C747BD2E-4A1C-4A5B-A2CF-76D971A06065}" destId="{F6E9F634-707A-477C-A849-3BEEE99EFA2F}" srcOrd="0" destOrd="0" presId="urn:microsoft.com/office/officeart/2005/8/layout/pList1"/>
    <dgm:cxn modelId="{ACC27DCD-312E-4F67-AA36-F80B6D8034B5}" type="presParOf" srcId="{F6E9F634-707A-477C-A849-3BEEE99EFA2F}" destId="{7AE28599-4361-4731-92CA-A472AA52CBC7}" srcOrd="0" destOrd="0" presId="urn:microsoft.com/office/officeart/2005/8/layout/pList1"/>
    <dgm:cxn modelId="{DE793F9C-E807-4873-A04A-5296E1F0CF4B}" type="presParOf" srcId="{F6E9F634-707A-477C-A849-3BEEE99EFA2F}" destId="{0D2BA548-041A-42E9-9C86-3D1C42B6B1DB}" srcOrd="1" destOrd="0" presId="urn:microsoft.com/office/officeart/2005/8/layout/pList1"/>
    <dgm:cxn modelId="{82722178-8BD7-47F4-AAF3-014F723024C0}" type="presParOf" srcId="{C747BD2E-4A1C-4A5B-A2CF-76D971A06065}" destId="{F20D1366-CFA8-4E96-B555-848C6B75FC88}" srcOrd="1" destOrd="0" presId="urn:microsoft.com/office/officeart/2005/8/layout/pList1"/>
    <dgm:cxn modelId="{CE7C6FFC-CC6D-4E5A-B1D2-A416D6666C5D}" type="presParOf" srcId="{C747BD2E-4A1C-4A5B-A2CF-76D971A06065}" destId="{E8A35DB1-060B-4252-BA5D-FD9C1876FAC5}" srcOrd="2" destOrd="0" presId="urn:microsoft.com/office/officeart/2005/8/layout/pList1"/>
    <dgm:cxn modelId="{3F5CD1CD-45BF-477D-B118-974DDCAF8B02}" type="presParOf" srcId="{E8A35DB1-060B-4252-BA5D-FD9C1876FAC5}" destId="{E2C77FA7-ED63-47DB-8BE7-423B5EA403FB}" srcOrd="0" destOrd="0" presId="urn:microsoft.com/office/officeart/2005/8/layout/pList1"/>
    <dgm:cxn modelId="{F9B16220-20B7-4296-9987-33F8015D2C1A}" type="presParOf" srcId="{E8A35DB1-060B-4252-BA5D-FD9C1876FAC5}" destId="{9DD1271F-D440-4D2C-AB98-F2CABB3BD237}" srcOrd="1" destOrd="0" presId="urn:microsoft.com/office/officeart/2005/8/layout/p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820A8A-1225-42DE-98C3-B0326C8EF83B}" type="doc">
      <dgm:prSet loTypeId="urn:microsoft.com/office/officeart/2005/8/layout/pList1" loCatId="list" qsTypeId="urn:microsoft.com/office/officeart/2005/8/quickstyle/simple1" qsCatId="simple" csTypeId="urn:microsoft.com/office/officeart/2005/8/colors/accent1_2" csCatId="accent1" phldr="1"/>
      <dgm:spPr/>
    </dgm:pt>
    <dgm:pt modelId="{CFC39C77-03FD-4D98-9543-4E9775547EC6}">
      <dgm:prSet phldrT="[Text]"/>
      <dgm:spPr/>
      <dgm:t>
        <a:bodyPr/>
        <a:lstStyle/>
        <a:p>
          <a:r>
            <a:rPr lang="en-US" dirty="0"/>
            <a:t>HTML</a:t>
          </a:r>
        </a:p>
      </dgm:t>
    </dgm:pt>
    <dgm:pt modelId="{2B892E2B-46F8-4EFE-B0F8-8C1991B05E90}" type="parTrans" cxnId="{51805D8F-775B-4EA8-BD86-F2F3D74AF3EE}">
      <dgm:prSet/>
      <dgm:spPr/>
      <dgm:t>
        <a:bodyPr/>
        <a:lstStyle/>
        <a:p>
          <a:endParaRPr lang="en-US"/>
        </a:p>
      </dgm:t>
    </dgm:pt>
    <dgm:pt modelId="{A3B23B3B-FA6F-47F5-967E-34C24CB8A36F}" type="sibTrans" cxnId="{51805D8F-775B-4EA8-BD86-F2F3D74AF3EE}">
      <dgm:prSet/>
      <dgm:spPr/>
      <dgm:t>
        <a:bodyPr/>
        <a:lstStyle/>
        <a:p>
          <a:endParaRPr lang="en-US"/>
        </a:p>
      </dgm:t>
    </dgm:pt>
    <dgm:pt modelId="{624FC9BF-01F8-47FE-80B3-0BF0D051F011}">
      <dgm:prSet phldrT="[Text]"/>
      <dgm:spPr/>
      <dgm:t>
        <a:bodyPr/>
        <a:lstStyle/>
        <a:p>
          <a:r>
            <a:rPr lang="en-US" dirty="0"/>
            <a:t>CSS</a:t>
          </a:r>
        </a:p>
      </dgm:t>
    </dgm:pt>
    <dgm:pt modelId="{3C7BD82A-442B-42C5-B5C7-BD13C3ABA0DC}" type="parTrans" cxnId="{B4279AD3-0EC9-4BF6-8ACA-FBC0F692DC4D}">
      <dgm:prSet/>
      <dgm:spPr/>
      <dgm:t>
        <a:bodyPr/>
        <a:lstStyle/>
        <a:p>
          <a:endParaRPr lang="en-US"/>
        </a:p>
      </dgm:t>
    </dgm:pt>
    <dgm:pt modelId="{571212C2-FEE3-4D22-BF07-F3CF63E3D154}" type="sibTrans" cxnId="{B4279AD3-0EC9-4BF6-8ACA-FBC0F692DC4D}">
      <dgm:prSet/>
      <dgm:spPr/>
      <dgm:t>
        <a:bodyPr/>
        <a:lstStyle/>
        <a:p>
          <a:endParaRPr lang="en-US"/>
        </a:p>
      </dgm:t>
    </dgm:pt>
    <dgm:pt modelId="{CAB3A003-6181-482D-B420-203939279C33}">
      <dgm:prSet phldrT="[Text]"/>
      <dgm:spPr/>
      <dgm:t>
        <a:bodyPr/>
        <a:lstStyle/>
        <a:p>
          <a:r>
            <a:rPr lang="en-US" dirty="0"/>
            <a:t>JS</a:t>
          </a:r>
        </a:p>
      </dgm:t>
    </dgm:pt>
    <dgm:pt modelId="{3D14E47F-DF6E-4FDC-BC8E-D639E3F96820}" type="sibTrans" cxnId="{9371B239-17E3-4453-8E1A-0BE931DAF1AE}">
      <dgm:prSet/>
      <dgm:spPr/>
      <dgm:t>
        <a:bodyPr/>
        <a:lstStyle/>
        <a:p>
          <a:endParaRPr lang="en-US"/>
        </a:p>
      </dgm:t>
    </dgm:pt>
    <dgm:pt modelId="{BA9C6DED-AE76-4BA2-91A9-76FE4EC5F595}" type="parTrans" cxnId="{9371B239-17E3-4453-8E1A-0BE931DAF1AE}">
      <dgm:prSet/>
      <dgm:spPr/>
      <dgm:t>
        <a:bodyPr/>
        <a:lstStyle/>
        <a:p>
          <a:endParaRPr lang="en-US"/>
        </a:p>
      </dgm:t>
    </dgm:pt>
    <dgm:pt modelId="{ACA79624-AEA0-4208-8BA0-040B5D066FFA}" type="pres">
      <dgm:prSet presAssocID="{20820A8A-1225-42DE-98C3-B0326C8EF83B}" presName="Name0" presStyleCnt="0">
        <dgm:presLayoutVars>
          <dgm:dir/>
          <dgm:resizeHandles val="exact"/>
        </dgm:presLayoutVars>
      </dgm:prSet>
      <dgm:spPr/>
    </dgm:pt>
    <dgm:pt modelId="{94DBBFB0-4E9D-408A-970A-0D22F78FF851}" type="pres">
      <dgm:prSet presAssocID="{CFC39C77-03FD-4D98-9543-4E9775547EC6}" presName="compNode" presStyleCnt="0"/>
      <dgm:spPr/>
    </dgm:pt>
    <dgm:pt modelId="{4C4C7999-C55D-4766-B2A9-00F4ACD68CA9}" type="pres">
      <dgm:prSet presAssocID="{CFC39C77-03FD-4D98-9543-4E9775547EC6}" presName="pictRect" presStyleLbl="node1" presStyleIdx="0" presStyleCnt="3" custScaleY="151822" custLinFactNeighborX="-63" custLinFactNeighborY="-985"/>
      <dgm:spPr>
        <a:blipFill>
          <a:blip xmlns:r="http://schemas.openxmlformats.org/officeDocument/2006/relationships" r:embed="rId1"/>
          <a:srcRect/>
          <a:stretch>
            <a:fillRect l="-100000" r="-100000"/>
          </a:stretch>
        </a:blipFill>
      </dgm:spPr>
    </dgm:pt>
    <dgm:pt modelId="{5EA41F92-327A-42FD-A1BF-594B6AE3CE35}" type="pres">
      <dgm:prSet presAssocID="{CFC39C77-03FD-4D98-9543-4E9775547EC6}" presName="textRect" presStyleLbl="revTx" presStyleIdx="0" presStyleCnt="3" custScaleY="50687" custLinFactNeighborX="-471" custLinFactNeighborY="21516">
        <dgm:presLayoutVars>
          <dgm:bulletEnabled val="1"/>
        </dgm:presLayoutVars>
      </dgm:prSet>
      <dgm:spPr/>
    </dgm:pt>
    <dgm:pt modelId="{72853B1C-C9CA-4E69-9396-59E0ECC8D39B}" type="pres">
      <dgm:prSet presAssocID="{A3B23B3B-FA6F-47F5-967E-34C24CB8A36F}" presName="sibTrans" presStyleLbl="sibTrans2D1" presStyleIdx="0" presStyleCnt="0"/>
      <dgm:spPr/>
    </dgm:pt>
    <dgm:pt modelId="{29C03884-37C2-4572-8093-A71FF0349E36}" type="pres">
      <dgm:prSet presAssocID="{CAB3A003-6181-482D-B420-203939279C33}" presName="compNode" presStyleCnt="0"/>
      <dgm:spPr/>
    </dgm:pt>
    <dgm:pt modelId="{9231CBCB-6C6A-45BC-9E41-2D0AFFFC5E70}" type="pres">
      <dgm:prSet presAssocID="{CAB3A003-6181-482D-B420-203939279C33}" presName="pictRect" presStyleLbl="node1" presStyleIdx="1" presStyleCnt="3" custScaleY="150547"/>
      <dgm:spPr>
        <a:blipFill>
          <a:blip xmlns:r="http://schemas.openxmlformats.org/officeDocument/2006/relationships" r:embed="rId2"/>
          <a:srcRect/>
          <a:stretch>
            <a:fillRect l="-25000" r="-25000"/>
          </a:stretch>
        </a:blipFill>
      </dgm:spPr>
    </dgm:pt>
    <dgm:pt modelId="{63D21CD2-B7C1-40A3-A88C-C37591B5155D}" type="pres">
      <dgm:prSet presAssocID="{CAB3A003-6181-482D-B420-203939279C33}" presName="textRect" presStyleLbl="revTx" presStyleIdx="1" presStyleCnt="3" custScaleY="77589" custLinFactNeighborX="-2626" custLinFactNeighborY="43302">
        <dgm:presLayoutVars>
          <dgm:bulletEnabled val="1"/>
        </dgm:presLayoutVars>
      </dgm:prSet>
      <dgm:spPr/>
    </dgm:pt>
    <dgm:pt modelId="{6B837993-BD6D-4251-ABDC-9C235D086200}" type="pres">
      <dgm:prSet presAssocID="{3D14E47F-DF6E-4FDC-BC8E-D639E3F96820}" presName="sibTrans" presStyleLbl="sibTrans2D1" presStyleIdx="0" presStyleCnt="0"/>
      <dgm:spPr/>
    </dgm:pt>
    <dgm:pt modelId="{9C56D42F-0F7A-4403-9722-88A332077FC2}" type="pres">
      <dgm:prSet presAssocID="{624FC9BF-01F8-47FE-80B3-0BF0D051F011}" presName="compNode" presStyleCnt="0"/>
      <dgm:spPr/>
    </dgm:pt>
    <dgm:pt modelId="{02027DB4-64E2-49A2-BD4D-AEA835D88FC6}" type="pres">
      <dgm:prSet presAssocID="{624FC9BF-01F8-47FE-80B3-0BF0D051F011}" presName="pictRect" presStyleLbl="node1" presStyleIdx="2" presStyleCnt="3" custScaleY="148974"/>
      <dgm:spPr>
        <a:blipFill>
          <a:blip xmlns:r="http://schemas.openxmlformats.org/officeDocument/2006/relationships" r:embed="rId3"/>
          <a:srcRect/>
          <a:stretch>
            <a:fillRect t="-18000" b="-18000"/>
          </a:stretch>
        </a:blipFill>
      </dgm:spPr>
    </dgm:pt>
    <dgm:pt modelId="{36F6BD83-9CAB-4C89-9B17-A5947D6D0791}" type="pres">
      <dgm:prSet presAssocID="{624FC9BF-01F8-47FE-80B3-0BF0D051F011}" presName="textRect" presStyleLbl="revTx" presStyleIdx="2" presStyleCnt="3" custScaleY="59035" custLinFactNeighborX="-2829" custLinFactNeighborY="15500">
        <dgm:presLayoutVars>
          <dgm:bulletEnabled val="1"/>
        </dgm:presLayoutVars>
      </dgm:prSet>
      <dgm:spPr/>
    </dgm:pt>
  </dgm:ptLst>
  <dgm:cxnLst>
    <dgm:cxn modelId="{10F13B1F-8065-4194-91F2-190BE65FC651}" type="presOf" srcId="{20820A8A-1225-42DE-98C3-B0326C8EF83B}" destId="{ACA79624-AEA0-4208-8BA0-040B5D066FFA}" srcOrd="0" destOrd="0" presId="urn:microsoft.com/office/officeart/2005/8/layout/pList1"/>
    <dgm:cxn modelId="{9371B239-17E3-4453-8E1A-0BE931DAF1AE}" srcId="{20820A8A-1225-42DE-98C3-B0326C8EF83B}" destId="{CAB3A003-6181-482D-B420-203939279C33}" srcOrd="1" destOrd="0" parTransId="{BA9C6DED-AE76-4BA2-91A9-76FE4EC5F595}" sibTransId="{3D14E47F-DF6E-4FDC-BC8E-D639E3F96820}"/>
    <dgm:cxn modelId="{AFCD0D4E-22DA-4DAF-AEB3-7D61DC80583E}" type="presOf" srcId="{CAB3A003-6181-482D-B420-203939279C33}" destId="{63D21CD2-B7C1-40A3-A88C-C37591B5155D}" srcOrd="0" destOrd="0" presId="urn:microsoft.com/office/officeart/2005/8/layout/pList1"/>
    <dgm:cxn modelId="{D760247E-293F-47FD-AEF9-37EEAB641060}" type="presOf" srcId="{624FC9BF-01F8-47FE-80B3-0BF0D051F011}" destId="{36F6BD83-9CAB-4C89-9B17-A5947D6D0791}" srcOrd="0" destOrd="0" presId="urn:microsoft.com/office/officeart/2005/8/layout/pList1"/>
    <dgm:cxn modelId="{51805D8F-775B-4EA8-BD86-F2F3D74AF3EE}" srcId="{20820A8A-1225-42DE-98C3-B0326C8EF83B}" destId="{CFC39C77-03FD-4D98-9543-4E9775547EC6}" srcOrd="0" destOrd="0" parTransId="{2B892E2B-46F8-4EFE-B0F8-8C1991B05E90}" sibTransId="{A3B23B3B-FA6F-47F5-967E-34C24CB8A36F}"/>
    <dgm:cxn modelId="{63D84791-4021-4EE4-B7CE-8868601E432A}" type="presOf" srcId="{A3B23B3B-FA6F-47F5-967E-34C24CB8A36F}" destId="{72853B1C-C9CA-4E69-9396-59E0ECC8D39B}" srcOrd="0" destOrd="0" presId="urn:microsoft.com/office/officeart/2005/8/layout/pList1"/>
    <dgm:cxn modelId="{B4279AD3-0EC9-4BF6-8ACA-FBC0F692DC4D}" srcId="{20820A8A-1225-42DE-98C3-B0326C8EF83B}" destId="{624FC9BF-01F8-47FE-80B3-0BF0D051F011}" srcOrd="2" destOrd="0" parTransId="{3C7BD82A-442B-42C5-B5C7-BD13C3ABA0DC}" sibTransId="{571212C2-FEE3-4D22-BF07-F3CF63E3D154}"/>
    <dgm:cxn modelId="{1EE7C6F4-4218-4F89-B30E-1D7A79972AF5}" type="presOf" srcId="{CFC39C77-03FD-4D98-9543-4E9775547EC6}" destId="{5EA41F92-327A-42FD-A1BF-594B6AE3CE35}" srcOrd="0" destOrd="0" presId="urn:microsoft.com/office/officeart/2005/8/layout/pList1"/>
    <dgm:cxn modelId="{46735EFB-694C-4C56-99BD-872FA0BD68AE}" type="presOf" srcId="{3D14E47F-DF6E-4FDC-BC8E-D639E3F96820}" destId="{6B837993-BD6D-4251-ABDC-9C235D086200}" srcOrd="0" destOrd="0" presId="urn:microsoft.com/office/officeart/2005/8/layout/pList1"/>
    <dgm:cxn modelId="{3D482A3F-B003-47FE-AE98-02BF62D0B16C}" type="presParOf" srcId="{ACA79624-AEA0-4208-8BA0-040B5D066FFA}" destId="{94DBBFB0-4E9D-408A-970A-0D22F78FF851}" srcOrd="0" destOrd="0" presId="urn:microsoft.com/office/officeart/2005/8/layout/pList1"/>
    <dgm:cxn modelId="{B2B45260-2E34-4EE1-91A9-3AF69C0294CE}" type="presParOf" srcId="{94DBBFB0-4E9D-408A-970A-0D22F78FF851}" destId="{4C4C7999-C55D-4766-B2A9-00F4ACD68CA9}" srcOrd="0" destOrd="0" presId="urn:microsoft.com/office/officeart/2005/8/layout/pList1"/>
    <dgm:cxn modelId="{CB16C7F1-90DB-494F-9D20-8746A27EFFAB}" type="presParOf" srcId="{94DBBFB0-4E9D-408A-970A-0D22F78FF851}" destId="{5EA41F92-327A-42FD-A1BF-594B6AE3CE35}" srcOrd="1" destOrd="0" presId="urn:microsoft.com/office/officeart/2005/8/layout/pList1"/>
    <dgm:cxn modelId="{56A68A09-64C6-475F-921D-560B682B4F05}" type="presParOf" srcId="{ACA79624-AEA0-4208-8BA0-040B5D066FFA}" destId="{72853B1C-C9CA-4E69-9396-59E0ECC8D39B}" srcOrd="1" destOrd="0" presId="urn:microsoft.com/office/officeart/2005/8/layout/pList1"/>
    <dgm:cxn modelId="{57B7DC4A-A79B-494B-864B-E66C85827CC9}" type="presParOf" srcId="{ACA79624-AEA0-4208-8BA0-040B5D066FFA}" destId="{29C03884-37C2-4572-8093-A71FF0349E36}" srcOrd="2" destOrd="0" presId="urn:microsoft.com/office/officeart/2005/8/layout/pList1"/>
    <dgm:cxn modelId="{A63078BE-EC8D-41CA-91E3-6DD93BADC2B5}" type="presParOf" srcId="{29C03884-37C2-4572-8093-A71FF0349E36}" destId="{9231CBCB-6C6A-45BC-9E41-2D0AFFFC5E70}" srcOrd="0" destOrd="0" presId="urn:microsoft.com/office/officeart/2005/8/layout/pList1"/>
    <dgm:cxn modelId="{B0822669-6EFE-4173-9152-8F375A7D49DD}" type="presParOf" srcId="{29C03884-37C2-4572-8093-A71FF0349E36}" destId="{63D21CD2-B7C1-40A3-A88C-C37591B5155D}" srcOrd="1" destOrd="0" presId="urn:microsoft.com/office/officeart/2005/8/layout/pList1"/>
    <dgm:cxn modelId="{84840DD6-5FB6-44F1-8337-8D78D47F69F9}" type="presParOf" srcId="{ACA79624-AEA0-4208-8BA0-040B5D066FFA}" destId="{6B837993-BD6D-4251-ABDC-9C235D086200}" srcOrd="3" destOrd="0" presId="urn:microsoft.com/office/officeart/2005/8/layout/pList1"/>
    <dgm:cxn modelId="{A2252262-C9E1-4650-8436-5B2DB732DB91}" type="presParOf" srcId="{ACA79624-AEA0-4208-8BA0-040B5D066FFA}" destId="{9C56D42F-0F7A-4403-9722-88A332077FC2}" srcOrd="4" destOrd="0" presId="urn:microsoft.com/office/officeart/2005/8/layout/pList1"/>
    <dgm:cxn modelId="{C236E9B1-6E24-49BD-987D-A04F53AD7A38}" type="presParOf" srcId="{9C56D42F-0F7A-4403-9722-88A332077FC2}" destId="{02027DB4-64E2-49A2-BD4D-AEA835D88FC6}" srcOrd="0" destOrd="0" presId="urn:microsoft.com/office/officeart/2005/8/layout/pList1"/>
    <dgm:cxn modelId="{9CFB1DBA-D413-44B6-8E52-5455208937F9}" type="presParOf" srcId="{9C56D42F-0F7A-4403-9722-88A332077FC2}" destId="{36F6BD83-9CAB-4C89-9B17-A5947D6D0791}"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3263CA-86AF-4F9C-BE4B-EEC0DFE45CF2}"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pt>
    <dgm:pt modelId="{84D00A8F-77EF-44AE-992A-77F79ABBC96C}">
      <dgm:prSet phldrT="[Text]"/>
      <dgm:spPr>
        <a:effectLst>
          <a:softEdge rad="165100"/>
        </a:effectLst>
      </dgm:spPr>
      <dgm:t>
        <a:bodyPr/>
        <a:lstStyle/>
        <a:p>
          <a:r>
            <a:rPr lang="en-US" dirty="0"/>
            <a:t>HTML</a:t>
          </a:r>
        </a:p>
      </dgm:t>
    </dgm:pt>
    <dgm:pt modelId="{4E715D27-54AB-45FF-8CE4-F61744838A0D}" type="parTrans" cxnId="{48AD33F8-114B-48D5-AF9E-55F0288DB93C}">
      <dgm:prSet/>
      <dgm:spPr/>
      <dgm:t>
        <a:bodyPr/>
        <a:lstStyle/>
        <a:p>
          <a:endParaRPr lang="en-US"/>
        </a:p>
      </dgm:t>
    </dgm:pt>
    <dgm:pt modelId="{5963761E-1EF1-4FD1-8DB4-7AE816BD651F}" type="sibTrans" cxnId="{48AD33F8-114B-48D5-AF9E-55F0288DB93C}">
      <dgm:prSet/>
      <dgm:spPr/>
      <dgm:t>
        <a:bodyPr/>
        <a:lstStyle/>
        <a:p>
          <a:endParaRPr lang="en-US"/>
        </a:p>
      </dgm:t>
    </dgm:pt>
    <dgm:pt modelId="{52BD4E20-BDD8-418A-8BD6-3A34AA94394B}">
      <dgm:prSet phldrT="[Text]"/>
      <dgm:spPr>
        <a:effectLst>
          <a:softEdge rad="114300"/>
        </a:effectLst>
      </dgm:spPr>
      <dgm:t>
        <a:bodyPr/>
        <a:lstStyle/>
        <a:p>
          <a:r>
            <a:rPr lang="en-US" dirty="0"/>
            <a:t>CSS</a:t>
          </a:r>
        </a:p>
      </dgm:t>
    </dgm:pt>
    <dgm:pt modelId="{1A17B9CA-572E-411C-8A35-04BD02369801}" type="parTrans" cxnId="{814A8B8D-BCDB-44AA-B372-656C33A4F2DC}">
      <dgm:prSet/>
      <dgm:spPr/>
      <dgm:t>
        <a:bodyPr/>
        <a:lstStyle/>
        <a:p>
          <a:endParaRPr lang="en-US"/>
        </a:p>
      </dgm:t>
    </dgm:pt>
    <dgm:pt modelId="{31591479-EC80-446E-BFFC-500C01C35583}" type="sibTrans" cxnId="{814A8B8D-BCDB-44AA-B372-656C33A4F2DC}">
      <dgm:prSet/>
      <dgm:spPr/>
      <dgm:t>
        <a:bodyPr/>
        <a:lstStyle/>
        <a:p>
          <a:endParaRPr lang="en-US"/>
        </a:p>
      </dgm:t>
    </dgm:pt>
    <dgm:pt modelId="{58FD1215-52C1-4CEE-B2EE-8A7E44D5AB65}" type="pres">
      <dgm:prSet presAssocID="{793263CA-86AF-4F9C-BE4B-EEC0DFE45CF2}" presName="Name0" presStyleCnt="0">
        <dgm:presLayoutVars>
          <dgm:dir/>
          <dgm:resizeHandles val="exact"/>
        </dgm:presLayoutVars>
      </dgm:prSet>
      <dgm:spPr/>
    </dgm:pt>
    <dgm:pt modelId="{00345FA3-77C8-46B0-89DC-2DDB3A02240C}" type="pres">
      <dgm:prSet presAssocID="{84D00A8F-77EF-44AE-992A-77F79ABBC96C}" presName="composite" presStyleCnt="0"/>
      <dgm:spPr/>
    </dgm:pt>
    <dgm:pt modelId="{A64AF849-2D0D-4CAF-B939-F9F6033678CF}" type="pres">
      <dgm:prSet presAssocID="{84D00A8F-77EF-44AE-992A-77F79ABBC96C}" presName="rect1" presStyleLbl="bgShp" presStyleIdx="0" presStyleCnt="2" custScaleX="93366" custScaleY="216720" custLinFactNeighborX="-47676" custLinFactNeighborY="20879"/>
      <dgm:spPr>
        <a:blipFill>
          <a:blip xmlns:r="http://schemas.openxmlformats.org/officeDocument/2006/relationships" r:embed="rId1"/>
          <a:srcRect/>
          <a:stretch>
            <a:fillRect t="-19000" b="-19000"/>
          </a:stretch>
        </a:blipFill>
      </dgm:spPr>
      <dgm:extLst>
        <a:ext uri="{E40237B7-FDA0-4F09-8148-C483321AD2D9}">
          <dgm14:cNvPr xmlns:dgm14="http://schemas.microsoft.com/office/drawing/2010/diagram" id="0" name="" descr="Html and css&#10;">
            <a:extLst>
              <a:ext uri="{FF2B5EF4-FFF2-40B4-BE49-F238E27FC236}">
                <a16:creationId xmlns:a16="http://schemas.microsoft.com/office/drawing/2014/main" id="{64AB4F3F-1DCB-7A5D-97A9-47A9BD4AFDFA}"/>
              </a:ext>
              <a:ext uri="{C183D7F6-B498-43B3-948B-1728B52AA6E4}">
                <adec:decorative xmlns:adec="http://schemas.microsoft.com/office/drawing/2017/decorative" val="0"/>
              </a:ext>
            </a:extLst>
          </dgm14:cNvPr>
        </a:ext>
      </dgm:extLst>
    </dgm:pt>
    <dgm:pt modelId="{B043DD28-4891-4E5E-ACF0-915EF12236EC}" type="pres">
      <dgm:prSet presAssocID="{84D00A8F-77EF-44AE-992A-77F79ABBC96C}" presName="rect2" presStyleLbl="trBgShp" presStyleIdx="0" presStyleCnt="2" custScaleX="48371" custLinFactNeighborX="14512" custLinFactNeighborY="-92994">
        <dgm:presLayoutVars>
          <dgm:bulletEnabled val="1"/>
        </dgm:presLayoutVars>
      </dgm:prSet>
      <dgm:spPr/>
    </dgm:pt>
    <dgm:pt modelId="{1D718C7E-1F6D-4C40-AB3E-F87B81545700}" type="pres">
      <dgm:prSet presAssocID="{5963761E-1EF1-4FD1-8DB4-7AE816BD651F}" presName="sibTrans" presStyleCnt="0"/>
      <dgm:spPr/>
    </dgm:pt>
    <dgm:pt modelId="{88A3BD9D-D5DD-40AE-8E3F-CA903622C1A4}" type="pres">
      <dgm:prSet presAssocID="{52BD4E20-BDD8-418A-8BD6-3A34AA94394B}" presName="composite" presStyleCnt="0"/>
      <dgm:spPr/>
    </dgm:pt>
    <dgm:pt modelId="{95476A45-2B84-452E-AB24-B061A553AD2E}" type="pres">
      <dgm:prSet presAssocID="{52BD4E20-BDD8-418A-8BD6-3A34AA94394B}" presName="rect1" presStyleLbl="bgShp" presStyleIdx="1" presStyleCnt="2" custScaleX="89025" custScaleY="216949" custLinFactNeighborX="55222" custLinFactNeighborY="-91869"/>
      <dgm:spPr>
        <a:blipFill>
          <a:blip xmlns:r="http://schemas.openxmlformats.org/officeDocument/2006/relationships" r:embed="rId2"/>
          <a:srcRect/>
          <a:stretch>
            <a:fillRect t="-62000" b="-62000"/>
          </a:stretch>
        </a:blipFill>
      </dgm:spPr>
      <dgm:extLst>
        <a:ext uri="{E40237B7-FDA0-4F09-8148-C483321AD2D9}">
          <dgm14:cNvPr xmlns:dgm14="http://schemas.microsoft.com/office/drawing/2010/diagram" id="0" name="" descr="Html and css&#10;">
            <a:extLst>
              <a:ext uri="{FF2B5EF4-FFF2-40B4-BE49-F238E27FC236}">
                <a16:creationId xmlns:a16="http://schemas.microsoft.com/office/drawing/2014/main" id="{290DE2F4-6021-E2E9-A14A-99664FD6A98A}"/>
              </a:ext>
              <a:ext uri="{C183D7F6-B498-43B3-948B-1728B52AA6E4}">
                <adec:decorative xmlns:adec="http://schemas.microsoft.com/office/drawing/2017/decorative" val="0"/>
              </a:ext>
            </a:extLst>
          </dgm14:cNvPr>
        </a:ext>
      </dgm:extLst>
    </dgm:pt>
    <dgm:pt modelId="{F287543D-BF1E-478C-AD41-09FE00E14E3F}" type="pres">
      <dgm:prSet presAssocID="{52BD4E20-BDD8-418A-8BD6-3A34AA94394B}" presName="rect2" presStyleLbl="trBgShp" presStyleIdx="1" presStyleCnt="2" custScaleX="33614" custLinFactY="-200000" custLinFactNeighborX="13035" custLinFactNeighborY="-290460">
        <dgm:presLayoutVars>
          <dgm:bulletEnabled val="1"/>
        </dgm:presLayoutVars>
      </dgm:prSet>
      <dgm:spPr/>
    </dgm:pt>
  </dgm:ptLst>
  <dgm:cxnLst>
    <dgm:cxn modelId="{814A8B8D-BCDB-44AA-B372-656C33A4F2DC}" srcId="{793263CA-86AF-4F9C-BE4B-EEC0DFE45CF2}" destId="{52BD4E20-BDD8-418A-8BD6-3A34AA94394B}" srcOrd="1" destOrd="0" parTransId="{1A17B9CA-572E-411C-8A35-04BD02369801}" sibTransId="{31591479-EC80-446E-BFFC-500C01C35583}"/>
    <dgm:cxn modelId="{800A24A5-C853-4008-8F6D-91692888FB05}" type="presOf" srcId="{793263CA-86AF-4F9C-BE4B-EEC0DFE45CF2}" destId="{58FD1215-52C1-4CEE-B2EE-8A7E44D5AB65}" srcOrd="0" destOrd="0" presId="urn:microsoft.com/office/officeart/2008/layout/BendingPictureSemiTransparentText"/>
    <dgm:cxn modelId="{EAA577C9-B155-43DF-BADA-794F745378D2}" type="presOf" srcId="{52BD4E20-BDD8-418A-8BD6-3A34AA94394B}" destId="{F287543D-BF1E-478C-AD41-09FE00E14E3F}" srcOrd="0" destOrd="0" presId="urn:microsoft.com/office/officeart/2008/layout/BendingPictureSemiTransparentText"/>
    <dgm:cxn modelId="{BDCAC7CA-CE1B-4A97-9E2E-B85503AFF897}" type="presOf" srcId="{84D00A8F-77EF-44AE-992A-77F79ABBC96C}" destId="{B043DD28-4891-4E5E-ACF0-915EF12236EC}" srcOrd="0" destOrd="0" presId="urn:microsoft.com/office/officeart/2008/layout/BendingPictureSemiTransparentText"/>
    <dgm:cxn modelId="{48AD33F8-114B-48D5-AF9E-55F0288DB93C}" srcId="{793263CA-86AF-4F9C-BE4B-EEC0DFE45CF2}" destId="{84D00A8F-77EF-44AE-992A-77F79ABBC96C}" srcOrd="0" destOrd="0" parTransId="{4E715D27-54AB-45FF-8CE4-F61744838A0D}" sibTransId="{5963761E-1EF1-4FD1-8DB4-7AE816BD651F}"/>
    <dgm:cxn modelId="{DAEA0AAE-73FD-43AE-8A9F-F8E01BC554E8}" type="presParOf" srcId="{58FD1215-52C1-4CEE-B2EE-8A7E44D5AB65}" destId="{00345FA3-77C8-46B0-89DC-2DDB3A02240C}" srcOrd="0" destOrd="0" presId="urn:microsoft.com/office/officeart/2008/layout/BendingPictureSemiTransparentText"/>
    <dgm:cxn modelId="{721E2FAD-5B19-4D40-915B-71AF68853FB9}" type="presParOf" srcId="{00345FA3-77C8-46B0-89DC-2DDB3A02240C}" destId="{A64AF849-2D0D-4CAF-B939-F9F6033678CF}" srcOrd="0" destOrd="0" presId="urn:microsoft.com/office/officeart/2008/layout/BendingPictureSemiTransparentText"/>
    <dgm:cxn modelId="{E2E93133-E085-4F48-9057-F4311C6AAE25}" type="presParOf" srcId="{00345FA3-77C8-46B0-89DC-2DDB3A02240C}" destId="{B043DD28-4891-4E5E-ACF0-915EF12236EC}" srcOrd="1" destOrd="0" presId="urn:microsoft.com/office/officeart/2008/layout/BendingPictureSemiTransparentText"/>
    <dgm:cxn modelId="{E3694478-03B7-44DF-BC04-F5791E45F279}" type="presParOf" srcId="{58FD1215-52C1-4CEE-B2EE-8A7E44D5AB65}" destId="{1D718C7E-1F6D-4C40-AB3E-F87B81545700}" srcOrd="1" destOrd="0" presId="urn:microsoft.com/office/officeart/2008/layout/BendingPictureSemiTransparentText"/>
    <dgm:cxn modelId="{8FBCC5C7-5E41-4D9D-A076-B37787AF4AF4}" type="presParOf" srcId="{58FD1215-52C1-4CEE-B2EE-8A7E44D5AB65}" destId="{88A3BD9D-D5DD-40AE-8E3F-CA903622C1A4}" srcOrd="2" destOrd="0" presId="urn:microsoft.com/office/officeart/2008/layout/BendingPictureSemiTransparentText"/>
    <dgm:cxn modelId="{3F155526-71E7-4E48-B393-D7C87F273068}" type="presParOf" srcId="{88A3BD9D-D5DD-40AE-8E3F-CA903622C1A4}" destId="{95476A45-2B84-452E-AB24-B061A553AD2E}" srcOrd="0" destOrd="0" presId="urn:microsoft.com/office/officeart/2008/layout/BendingPictureSemiTransparentText"/>
    <dgm:cxn modelId="{C0B9525B-DEFC-49B5-BAD0-7A7587906A5D}" type="presParOf" srcId="{88A3BD9D-D5DD-40AE-8E3F-CA903622C1A4}" destId="{F287543D-BF1E-478C-AD41-09FE00E14E3F}"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AF14FD-9100-4C5A-BDC4-8D1F5E35C62F}" type="doc">
      <dgm:prSet loTypeId="urn:microsoft.com/office/officeart/2005/8/layout/hProcess10" loCatId="process" qsTypeId="urn:microsoft.com/office/officeart/2005/8/quickstyle/simple1" qsCatId="simple" csTypeId="urn:microsoft.com/office/officeart/2005/8/colors/accent1_2" csCatId="accent1" phldr="1"/>
      <dgm:spPr/>
    </dgm:pt>
    <dgm:pt modelId="{1F15374E-51BA-4370-B4C5-353575ED86EF}">
      <dgm:prSet phldrT="[Text]">
        <dgm:style>
          <a:lnRef idx="2">
            <a:schemeClr val="dk1">
              <a:shade val="15000"/>
            </a:schemeClr>
          </a:lnRef>
          <a:fillRef idx="1">
            <a:schemeClr val="dk1"/>
          </a:fillRef>
          <a:effectRef idx="0">
            <a:schemeClr val="dk1"/>
          </a:effectRef>
          <a:fontRef idx="minor">
            <a:schemeClr val="lt1"/>
          </a:fontRef>
        </dgm:style>
      </dgm:prSet>
      <dgm:spPr>
        <a:effectLst>
          <a:softEdge rad="469900"/>
        </a:effectLst>
      </dgm:spPr>
      <dgm:t>
        <a:bodyPr/>
        <a:lstStyle/>
        <a:p>
          <a:r>
            <a:rPr lang="en-US" dirty="0" err="1"/>
            <a:t>css</a:t>
          </a:r>
          <a:endParaRPr lang="en-US" dirty="0"/>
        </a:p>
      </dgm:t>
    </dgm:pt>
    <dgm:pt modelId="{50BEA841-7649-4026-BAB8-E284999826AE}" type="parTrans" cxnId="{EDD2FDFA-606A-4353-B5B1-162F50D729A6}">
      <dgm:prSet/>
      <dgm:spPr/>
      <dgm:t>
        <a:bodyPr/>
        <a:lstStyle/>
        <a:p>
          <a:endParaRPr lang="en-US"/>
        </a:p>
      </dgm:t>
    </dgm:pt>
    <dgm:pt modelId="{DE3AA80B-3357-4662-992D-C1F1B92EF2F5}" type="sibTrans" cxnId="{EDD2FDFA-606A-4353-B5B1-162F50D729A6}">
      <dgm:prSet/>
      <dgm:spPr/>
      <dgm:t>
        <a:bodyPr/>
        <a:lstStyle/>
        <a:p>
          <a:endParaRPr lang="en-US"/>
        </a:p>
      </dgm:t>
    </dgm:pt>
    <dgm:pt modelId="{D508BFAA-4CDF-4691-A3F2-C0D0DDF61B5B}">
      <dgm:prSet phldrT="[Text]">
        <dgm:style>
          <a:lnRef idx="2">
            <a:schemeClr val="dk1">
              <a:shade val="15000"/>
            </a:schemeClr>
          </a:lnRef>
          <a:fillRef idx="1">
            <a:schemeClr val="dk1"/>
          </a:fillRef>
          <a:effectRef idx="0">
            <a:schemeClr val="dk1"/>
          </a:effectRef>
          <a:fontRef idx="minor">
            <a:schemeClr val="lt1"/>
          </a:fontRef>
        </dgm:style>
      </dgm:prSet>
      <dgm:spPr>
        <a:effectLst>
          <a:softEdge rad="469900"/>
        </a:effectLst>
      </dgm:spPr>
      <dgm:t>
        <a:bodyPr/>
        <a:lstStyle/>
        <a:p>
          <a:r>
            <a:rPr lang="en-US" dirty="0"/>
            <a:t>html</a:t>
          </a:r>
        </a:p>
      </dgm:t>
    </dgm:pt>
    <dgm:pt modelId="{F26F66EB-2301-4AB0-A467-C05709902B3E}" type="parTrans" cxnId="{6D9D0485-5575-45B7-876E-8070E9A22FD0}">
      <dgm:prSet/>
      <dgm:spPr/>
      <dgm:t>
        <a:bodyPr/>
        <a:lstStyle/>
        <a:p>
          <a:endParaRPr lang="en-US"/>
        </a:p>
      </dgm:t>
    </dgm:pt>
    <dgm:pt modelId="{15DA4940-5684-4F55-A9AB-51E0E642B214}" type="sibTrans" cxnId="{6D9D0485-5575-45B7-876E-8070E9A22FD0}">
      <dgm:prSet/>
      <dgm:spPr/>
      <dgm:t>
        <a:bodyPr/>
        <a:lstStyle/>
        <a:p>
          <a:endParaRPr lang="en-US"/>
        </a:p>
      </dgm:t>
    </dgm:pt>
    <dgm:pt modelId="{A541D64E-F491-4A51-93EE-944F38C85491}">
      <dgm:prSet phldrT="[Text]">
        <dgm:style>
          <a:lnRef idx="2">
            <a:schemeClr val="dk1">
              <a:shade val="15000"/>
            </a:schemeClr>
          </a:lnRef>
          <a:fillRef idx="1">
            <a:schemeClr val="dk1"/>
          </a:fillRef>
          <a:effectRef idx="0">
            <a:schemeClr val="dk1"/>
          </a:effectRef>
          <a:fontRef idx="minor">
            <a:schemeClr val="lt1"/>
          </a:fontRef>
        </dgm:style>
      </dgm:prSet>
      <dgm:spPr>
        <a:effectLst>
          <a:softEdge rad="469900"/>
        </a:effectLst>
      </dgm:spPr>
      <dgm:t>
        <a:bodyPr/>
        <a:lstStyle/>
        <a:p>
          <a:r>
            <a:rPr lang="en-US" dirty="0" err="1"/>
            <a:t>js</a:t>
          </a:r>
          <a:endParaRPr lang="en-US" dirty="0"/>
        </a:p>
      </dgm:t>
    </dgm:pt>
    <dgm:pt modelId="{45353F80-A2F2-41BB-9181-D3A1FAAFBF09}" type="parTrans" cxnId="{9C99CE85-5829-4F00-ACF5-1FCB1993EC75}">
      <dgm:prSet/>
      <dgm:spPr/>
      <dgm:t>
        <a:bodyPr/>
        <a:lstStyle/>
        <a:p>
          <a:endParaRPr lang="en-US"/>
        </a:p>
      </dgm:t>
    </dgm:pt>
    <dgm:pt modelId="{CD6F3A50-8641-4697-9BD2-ABC249E126F1}" type="sibTrans" cxnId="{9C99CE85-5829-4F00-ACF5-1FCB1993EC75}">
      <dgm:prSet/>
      <dgm:spPr/>
      <dgm:t>
        <a:bodyPr/>
        <a:lstStyle/>
        <a:p>
          <a:endParaRPr lang="en-US"/>
        </a:p>
      </dgm:t>
    </dgm:pt>
    <dgm:pt modelId="{CBAAF7DB-33C8-4142-BA7F-C5993B92D5DE}" type="pres">
      <dgm:prSet presAssocID="{CFAF14FD-9100-4C5A-BDC4-8D1F5E35C62F}" presName="Name0" presStyleCnt="0">
        <dgm:presLayoutVars>
          <dgm:dir/>
          <dgm:resizeHandles val="exact"/>
        </dgm:presLayoutVars>
      </dgm:prSet>
      <dgm:spPr/>
    </dgm:pt>
    <dgm:pt modelId="{9D3833D1-95D1-4FED-9DD4-069E65AAC127}" type="pres">
      <dgm:prSet presAssocID="{1F15374E-51BA-4370-B4C5-353575ED86EF}" presName="composite" presStyleCnt="0"/>
      <dgm:spPr/>
    </dgm:pt>
    <dgm:pt modelId="{A910A9CC-B58B-46E7-ABCD-806DA5EBD426}" type="pres">
      <dgm:prSet presAssocID="{1F15374E-51BA-4370-B4C5-353575ED86EF}" presName="imagSh" presStyleLbl="bgImgPlace1" presStyleIdx="0" presStyleCnt="3"/>
      <dgm:spPr>
        <a:blipFill>
          <a:blip xmlns:r="http://schemas.openxmlformats.org/officeDocument/2006/relationships" r:embed="rId1"/>
          <a:srcRect/>
          <a:stretch>
            <a:fillRect t="-115000" b="-115000"/>
          </a:stretch>
        </a:blipFill>
      </dgm:spPr>
    </dgm:pt>
    <dgm:pt modelId="{E49F3DDA-CFAF-43AB-B400-933781FD6CB3}" type="pres">
      <dgm:prSet presAssocID="{1F15374E-51BA-4370-B4C5-353575ED86EF}" presName="txNode" presStyleLbl="node1" presStyleIdx="0" presStyleCnt="3">
        <dgm:presLayoutVars>
          <dgm:bulletEnabled val="1"/>
        </dgm:presLayoutVars>
      </dgm:prSet>
      <dgm:spPr/>
    </dgm:pt>
    <dgm:pt modelId="{03C62546-93C6-4130-8084-B09A024A6F7F}" type="pres">
      <dgm:prSet presAssocID="{DE3AA80B-3357-4662-992D-C1F1B92EF2F5}" presName="sibTrans" presStyleLbl="sibTrans2D1" presStyleIdx="0" presStyleCnt="2"/>
      <dgm:spPr/>
    </dgm:pt>
    <dgm:pt modelId="{338F4C53-425B-428E-92F1-DD7880D13011}" type="pres">
      <dgm:prSet presAssocID="{DE3AA80B-3357-4662-992D-C1F1B92EF2F5}" presName="connTx" presStyleLbl="sibTrans2D1" presStyleIdx="0" presStyleCnt="2"/>
      <dgm:spPr/>
    </dgm:pt>
    <dgm:pt modelId="{A2EB4D8B-B19A-4625-AA7E-04F50EACD232}" type="pres">
      <dgm:prSet presAssocID="{D508BFAA-4CDF-4691-A3F2-C0D0DDF61B5B}" presName="composite" presStyleCnt="0"/>
      <dgm:spPr/>
    </dgm:pt>
    <dgm:pt modelId="{24BE6897-2BE0-4980-A6B6-4457B06ABF49}" type="pres">
      <dgm:prSet presAssocID="{D508BFAA-4CDF-4691-A3F2-C0D0DDF61B5B}" presName="imagSh" presStyleLbl="bgImgPlace1" presStyleIdx="1" presStyleCnt="3" custLinFactNeighborX="105" custLinFactNeighborY="-884"/>
      <dgm:spPr>
        <a:blipFill>
          <a:blip xmlns:r="http://schemas.openxmlformats.org/officeDocument/2006/relationships" r:embed="rId2"/>
          <a:srcRect/>
          <a:stretch>
            <a:fillRect l="-59000" r="-59000"/>
          </a:stretch>
        </a:blipFill>
      </dgm:spPr>
    </dgm:pt>
    <dgm:pt modelId="{A0197556-4AC5-4940-B9C3-A1233E072FB3}" type="pres">
      <dgm:prSet presAssocID="{D508BFAA-4CDF-4691-A3F2-C0D0DDF61B5B}" presName="txNode" presStyleLbl="node1" presStyleIdx="1" presStyleCnt="3">
        <dgm:presLayoutVars>
          <dgm:bulletEnabled val="1"/>
        </dgm:presLayoutVars>
      </dgm:prSet>
      <dgm:spPr/>
    </dgm:pt>
    <dgm:pt modelId="{D741DF8A-1D0D-4A46-91F8-546702888535}" type="pres">
      <dgm:prSet presAssocID="{15DA4940-5684-4F55-A9AB-51E0E642B214}" presName="sibTrans" presStyleLbl="sibTrans2D1" presStyleIdx="1" presStyleCnt="2"/>
      <dgm:spPr/>
    </dgm:pt>
    <dgm:pt modelId="{D5EFEF86-9718-4D91-A1D1-2962CF6F98D6}" type="pres">
      <dgm:prSet presAssocID="{15DA4940-5684-4F55-A9AB-51E0E642B214}" presName="connTx" presStyleLbl="sibTrans2D1" presStyleIdx="1" presStyleCnt="2"/>
      <dgm:spPr/>
    </dgm:pt>
    <dgm:pt modelId="{C37F586E-99DF-48B9-9F7E-C81F58B874E2}" type="pres">
      <dgm:prSet presAssocID="{A541D64E-F491-4A51-93EE-944F38C85491}" presName="composite" presStyleCnt="0"/>
      <dgm:spPr/>
    </dgm:pt>
    <dgm:pt modelId="{7AF6B5A5-A861-4EFA-B313-9455B3485D93}" type="pres">
      <dgm:prSet presAssocID="{A541D64E-F491-4A51-93EE-944F38C85491}" presName="imagSh" presStyleLbl="bgImgPlace1" presStyleIdx="2" presStyleCnt="3" custLinFactNeighborX="1965" custLinFactNeighborY="655"/>
      <dgm:spPr>
        <a:blipFill>
          <a:blip xmlns:r="http://schemas.openxmlformats.org/officeDocument/2006/relationships" r:embed="rId3"/>
          <a:srcRect/>
          <a:stretch>
            <a:fillRect l="-31000" r="-31000"/>
          </a:stretch>
        </a:blipFill>
      </dgm:spPr>
    </dgm:pt>
    <dgm:pt modelId="{CB07EFE6-73C9-4947-81A0-30C77DD87903}" type="pres">
      <dgm:prSet presAssocID="{A541D64E-F491-4A51-93EE-944F38C85491}" presName="txNode" presStyleLbl="node1" presStyleIdx="2" presStyleCnt="3">
        <dgm:presLayoutVars>
          <dgm:bulletEnabled val="1"/>
        </dgm:presLayoutVars>
      </dgm:prSet>
      <dgm:spPr/>
    </dgm:pt>
  </dgm:ptLst>
  <dgm:cxnLst>
    <dgm:cxn modelId="{700E5C07-1124-4F6F-870E-E68C0821457C}" type="presOf" srcId="{D508BFAA-4CDF-4691-A3F2-C0D0DDF61B5B}" destId="{A0197556-4AC5-4940-B9C3-A1233E072FB3}" srcOrd="0" destOrd="0" presId="urn:microsoft.com/office/officeart/2005/8/layout/hProcess10"/>
    <dgm:cxn modelId="{DACB2C1C-8B6D-4A47-A9F5-6BFE929008D0}" type="presOf" srcId="{1F15374E-51BA-4370-B4C5-353575ED86EF}" destId="{E49F3DDA-CFAF-43AB-B400-933781FD6CB3}" srcOrd="0" destOrd="0" presId="urn:microsoft.com/office/officeart/2005/8/layout/hProcess10"/>
    <dgm:cxn modelId="{726A5E25-46EF-4A88-8C9D-10E79864066F}" type="presOf" srcId="{15DA4940-5684-4F55-A9AB-51E0E642B214}" destId="{D741DF8A-1D0D-4A46-91F8-546702888535}" srcOrd="0" destOrd="0" presId="urn:microsoft.com/office/officeart/2005/8/layout/hProcess10"/>
    <dgm:cxn modelId="{6D9D0485-5575-45B7-876E-8070E9A22FD0}" srcId="{CFAF14FD-9100-4C5A-BDC4-8D1F5E35C62F}" destId="{D508BFAA-4CDF-4691-A3F2-C0D0DDF61B5B}" srcOrd="1" destOrd="0" parTransId="{F26F66EB-2301-4AB0-A467-C05709902B3E}" sibTransId="{15DA4940-5684-4F55-A9AB-51E0E642B214}"/>
    <dgm:cxn modelId="{9C99CE85-5829-4F00-ACF5-1FCB1993EC75}" srcId="{CFAF14FD-9100-4C5A-BDC4-8D1F5E35C62F}" destId="{A541D64E-F491-4A51-93EE-944F38C85491}" srcOrd="2" destOrd="0" parTransId="{45353F80-A2F2-41BB-9181-D3A1FAAFBF09}" sibTransId="{CD6F3A50-8641-4697-9BD2-ABC249E126F1}"/>
    <dgm:cxn modelId="{8D00DEB7-9E29-4F3F-8C48-503BCA1BFA18}" type="presOf" srcId="{A541D64E-F491-4A51-93EE-944F38C85491}" destId="{CB07EFE6-73C9-4947-81A0-30C77DD87903}" srcOrd="0" destOrd="0" presId="urn:microsoft.com/office/officeart/2005/8/layout/hProcess10"/>
    <dgm:cxn modelId="{14446BBF-84B5-4C63-9725-6B776CB25C67}" type="presOf" srcId="{15DA4940-5684-4F55-A9AB-51E0E642B214}" destId="{D5EFEF86-9718-4D91-A1D1-2962CF6F98D6}" srcOrd="1" destOrd="0" presId="urn:microsoft.com/office/officeart/2005/8/layout/hProcess10"/>
    <dgm:cxn modelId="{BD3681CA-112B-44D5-8F95-3F14908A12CA}" type="presOf" srcId="{CFAF14FD-9100-4C5A-BDC4-8D1F5E35C62F}" destId="{CBAAF7DB-33C8-4142-BA7F-C5993B92D5DE}" srcOrd="0" destOrd="0" presId="urn:microsoft.com/office/officeart/2005/8/layout/hProcess10"/>
    <dgm:cxn modelId="{9EA6BCD2-B49D-490D-BBCF-256FFA1D408B}" type="presOf" srcId="{DE3AA80B-3357-4662-992D-C1F1B92EF2F5}" destId="{338F4C53-425B-428E-92F1-DD7880D13011}" srcOrd="1" destOrd="0" presId="urn:microsoft.com/office/officeart/2005/8/layout/hProcess10"/>
    <dgm:cxn modelId="{AA5910EF-122C-43D8-B277-D07C87207BA3}" type="presOf" srcId="{DE3AA80B-3357-4662-992D-C1F1B92EF2F5}" destId="{03C62546-93C6-4130-8084-B09A024A6F7F}" srcOrd="0" destOrd="0" presId="urn:microsoft.com/office/officeart/2005/8/layout/hProcess10"/>
    <dgm:cxn modelId="{EDD2FDFA-606A-4353-B5B1-162F50D729A6}" srcId="{CFAF14FD-9100-4C5A-BDC4-8D1F5E35C62F}" destId="{1F15374E-51BA-4370-B4C5-353575ED86EF}" srcOrd="0" destOrd="0" parTransId="{50BEA841-7649-4026-BAB8-E284999826AE}" sibTransId="{DE3AA80B-3357-4662-992D-C1F1B92EF2F5}"/>
    <dgm:cxn modelId="{C55DEB6F-A0A4-40D9-8F1B-E1F87E95D696}" type="presParOf" srcId="{CBAAF7DB-33C8-4142-BA7F-C5993B92D5DE}" destId="{9D3833D1-95D1-4FED-9DD4-069E65AAC127}" srcOrd="0" destOrd="0" presId="urn:microsoft.com/office/officeart/2005/8/layout/hProcess10"/>
    <dgm:cxn modelId="{BA8E519A-FAD2-44FA-946C-4227852A0A83}" type="presParOf" srcId="{9D3833D1-95D1-4FED-9DD4-069E65AAC127}" destId="{A910A9CC-B58B-46E7-ABCD-806DA5EBD426}" srcOrd="0" destOrd="0" presId="urn:microsoft.com/office/officeart/2005/8/layout/hProcess10"/>
    <dgm:cxn modelId="{A8ABEF97-7AA3-4FE4-ABC1-17038B4E0C64}" type="presParOf" srcId="{9D3833D1-95D1-4FED-9DD4-069E65AAC127}" destId="{E49F3DDA-CFAF-43AB-B400-933781FD6CB3}" srcOrd="1" destOrd="0" presId="urn:microsoft.com/office/officeart/2005/8/layout/hProcess10"/>
    <dgm:cxn modelId="{217CD62D-E840-4976-A6A6-F8D9EDCC91BB}" type="presParOf" srcId="{CBAAF7DB-33C8-4142-BA7F-C5993B92D5DE}" destId="{03C62546-93C6-4130-8084-B09A024A6F7F}" srcOrd="1" destOrd="0" presId="urn:microsoft.com/office/officeart/2005/8/layout/hProcess10"/>
    <dgm:cxn modelId="{65FACE01-B038-4FF3-82AE-D8F12FE65EBE}" type="presParOf" srcId="{03C62546-93C6-4130-8084-B09A024A6F7F}" destId="{338F4C53-425B-428E-92F1-DD7880D13011}" srcOrd="0" destOrd="0" presId="urn:microsoft.com/office/officeart/2005/8/layout/hProcess10"/>
    <dgm:cxn modelId="{B42178D7-CCE0-4487-9CFA-C3E4094C0252}" type="presParOf" srcId="{CBAAF7DB-33C8-4142-BA7F-C5993B92D5DE}" destId="{A2EB4D8B-B19A-4625-AA7E-04F50EACD232}" srcOrd="2" destOrd="0" presId="urn:microsoft.com/office/officeart/2005/8/layout/hProcess10"/>
    <dgm:cxn modelId="{AB0D8EFF-DF39-4A1C-8774-2A74624D1D5D}" type="presParOf" srcId="{A2EB4D8B-B19A-4625-AA7E-04F50EACD232}" destId="{24BE6897-2BE0-4980-A6B6-4457B06ABF49}" srcOrd="0" destOrd="0" presId="urn:microsoft.com/office/officeart/2005/8/layout/hProcess10"/>
    <dgm:cxn modelId="{582B9719-BA1E-4FD5-88C3-92AED8C49D7D}" type="presParOf" srcId="{A2EB4D8B-B19A-4625-AA7E-04F50EACD232}" destId="{A0197556-4AC5-4940-B9C3-A1233E072FB3}" srcOrd="1" destOrd="0" presId="urn:microsoft.com/office/officeart/2005/8/layout/hProcess10"/>
    <dgm:cxn modelId="{2DDC02C9-878E-4BD4-B8FA-F536533E0A77}" type="presParOf" srcId="{CBAAF7DB-33C8-4142-BA7F-C5993B92D5DE}" destId="{D741DF8A-1D0D-4A46-91F8-546702888535}" srcOrd="3" destOrd="0" presId="urn:microsoft.com/office/officeart/2005/8/layout/hProcess10"/>
    <dgm:cxn modelId="{022787E0-6884-4300-85D5-67A19AB0ACF7}" type="presParOf" srcId="{D741DF8A-1D0D-4A46-91F8-546702888535}" destId="{D5EFEF86-9718-4D91-A1D1-2962CF6F98D6}" srcOrd="0" destOrd="0" presId="urn:microsoft.com/office/officeart/2005/8/layout/hProcess10"/>
    <dgm:cxn modelId="{E59889C1-71B1-49A9-83AE-A5BB0E694571}" type="presParOf" srcId="{CBAAF7DB-33C8-4142-BA7F-C5993B92D5DE}" destId="{C37F586E-99DF-48B9-9F7E-C81F58B874E2}" srcOrd="4" destOrd="0" presId="urn:microsoft.com/office/officeart/2005/8/layout/hProcess10"/>
    <dgm:cxn modelId="{2CC6E249-EC47-4E68-8A5A-69C65E765E25}" type="presParOf" srcId="{C37F586E-99DF-48B9-9F7E-C81F58B874E2}" destId="{7AF6B5A5-A861-4EFA-B313-9455B3485D93}" srcOrd="0" destOrd="0" presId="urn:microsoft.com/office/officeart/2005/8/layout/hProcess10"/>
    <dgm:cxn modelId="{6D537E18-1EA8-49A0-9E62-338D46EA94B0}" type="presParOf" srcId="{C37F586E-99DF-48B9-9F7E-C81F58B874E2}" destId="{CB07EFE6-73C9-4947-81A0-30C77DD87903}"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B7FC6-E693-46EB-BEA1-1E40EAFC32DF}">
      <dsp:nvSpPr>
        <dsp:cNvPr id="0" name=""/>
        <dsp:cNvSpPr/>
      </dsp:nvSpPr>
      <dsp:spPr>
        <a:xfrm>
          <a:off x="0" y="0"/>
          <a:ext cx="2366898" cy="4580489"/>
        </a:xfrm>
        <a:prstGeom prst="roundRect">
          <a:avLst/>
        </a:prstGeom>
        <a:blipFill>
          <a:blip xmlns:r="http://schemas.openxmlformats.org/officeDocument/2006/relationships" r:embed="rId1"/>
          <a:srcRect/>
          <a:stretch>
            <a:fillRect t="-128000" b="-12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C9648-0479-4848-9BF0-2748C4CCF7DA}">
      <dsp:nvSpPr>
        <dsp:cNvPr id="0" name=""/>
        <dsp:cNvSpPr/>
      </dsp:nvSpPr>
      <dsp:spPr>
        <a:xfrm>
          <a:off x="994" y="4502648"/>
          <a:ext cx="2366898" cy="87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816" tIns="305816" rIns="305816" bIns="0" numCol="1" spcCol="1270" anchor="t" anchorCtr="0">
          <a:noAutofit/>
        </a:bodyPr>
        <a:lstStyle/>
        <a:p>
          <a:pPr marL="0" lvl="0" indent="0" algn="ctr" defTabSz="1911350">
            <a:lnSpc>
              <a:spcPct val="90000"/>
            </a:lnSpc>
            <a:spcBef>
              <a:spcPct val="0"/>
            </a:spcBef>
            <a:spcAft>
              <a:spcPct val="35000"/>
            </a:spcAft>
            <a:buNone/>
          </a:pPr>
          <a:r>
            <a:rPr lang="en-US" sz="4300" kern="1200" dirty="0"/>
            <a:t>CSS</a:t>
          </a:r>
        </a:p>
      </dsp:txBody>
      <dsp:txXfrm>
        <a:off x="994" y="4502648"/>
        <a:ext cx="2366898" cy="878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28599-4361-4731-92CA-A472AA52CBC7}">
      <dsp:nvSpPr>
        <dsp:cNvPr id="0" name=""/>
        <dsp:cNvSpPr/>
      </dsp:nvSpPr>
      <dsp:spPr>
        <a:xfrm>
          <a:off x="2086" y="331993"/>
          <a:ext cx="3083657" cy="2124639"/>
        </a:xfrm>
        <a:prstGeom prst="roundRect">
          <a:avLst/>
        </a:prstGeom>
        <a:blipFill>
          <a:blip xmlns:r="http://schemas.openxmlformats.org/officeDocument/2006/relationships" r:embed="rId1"/>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2BA548-041A-42E9-9C86-3D1C42B6B1DB}">
      <dsp:nvSpPr>
        <dsp:cNvPr id="0" name=""/>
        <dsp:cNvSpPr/>
      </dsp:nvSpPr>
      <dsp:spPr>
        <a:xfrm>
          <a:off x="2086" y="2638895"/>
          <a:ext cx="3083657" cy="77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0" numCol="1" spcCol="1270" anchor="t" anchorCtr="0">
          <a:noAutofit/>
        </a:bodyPr>
        <a:lstStyle/>
        <a:p>
          <a:pPr marL="0" lvl="0" indent="0" algn="ctr" defTabSz="1689100">
            <a:lnSpc>
              <a:spcPct val="90000"/>
            </a:lnSpc>
            <a:spcBef>
              <a:spcPct val="0"/>
            </a:spcBef>
            <a:spcAft>
              <a:spcPct val="35000"/>
            </a:spcAft>
            <a:buNone/>
          </a:pPr>
          <a:r>
            <a:rPr lang="en-US" sz="3800" kern="1200" dirty="0"/>
            <a:t>JS</a:t>
          </a:r>
        </a:p>
      </dsp:txBody>
      <dsp:txXfrm>
        <a:off x="2086" y="2638895"/>
        <a:ext cx="3083657" cy="779512"/>
      </dsp:txXfrm>
    </dsp:sp>
    <dsp:sp modelId="{E2C77FA7-ED63-47DB-8BE7-423B5EA403FB}">
      <dsp:nvSpPr>
        <dsp:cNvPr id="0" name=""/>
        <dsp:cNvSpPr/>
      </dsp:nvSpPr>
      <dsp:spPr>
        <a:xfrm>
          <a:off x="3394239" y="315650"/>
          <a:ext cx="3083657" cy="2124639"/>
        </a:xfrm>
        <a:prstGeom prst="roundRect">
          <a:avLst/>
        </a:prstGeom>
        <a:blipFill>
          <a:blip xmlns:r="http://schemas.openxmlformats.org/officeDocument/2006/relationships" r:embed="rId2"/>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D1271F-D440-4D2C-AB98-F2CABB3BD237}">
      <dsp:nvSpPr>
        <dsp:cNvPr id="0" name=""/>
        <dsp:cNvSpPr/>
      </dsp:nvSpPr>
      <dsp:spPr>
        <a:xfrm>
          <a:off x="3394239" y="2589867"/>
          <a:ext cx="3083657" cy="844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0" numCol="1" spcCol="1270" anchor="t" anchorCtr="0">
          <a:noAutofit/>
        </a:bodyPr>
        <a:lstStyle/>
        <a:p>
          <a:pPr marL="0" lvl="0" indent="0" algn="ctr" defTabSz="1689100">
            <a:lnSpc>
              <a:spcPct val="90000"/>
            </a:lnSpc>
            <a:spcBef>
              <a:spcPct val="0"/>
            </a:spcBef>
            <a:spcAft>
              <a:spcPct val="35000"/>
            </a:spcAft>
            <a:buNone/>
          </a:pPr>
          <a:r>
            <a:rPr lang="en-US" sz="3800" kern="1200" dirty="0"/>
            <a:t>HTML</a:t>
          </a:r>
        </a:p>
      </dsp:txBody>
      <dsp:txXfrm>
        <a:off x="3394239" y="2589867"/>
        <a:ext cx="3083657" cy="844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C7999-C55D-4766-B2A9-00F4ACD68CA9}">
      <dsp:nvSpPr>
        <dsp:cNvPr id="0" name=""/>
        <dsp:cNvSpPr/>
      </dsp:nvSpPr>
      <dsp:spPr>
        <a:xfrm>
          <a:off x="0" y="290159"/>
          <a:ext cx="2694104" cy="2818177"/>
        </a:xfrm>
        <a:prstGeom prst="roundRect">
          <a:avLst/>
        </a:prstGeom>
        <a:blipFill>
          <a:blip xmlns:r="http://schemas.openxmlformats.org/officeDocument/2006/relationships" r:embed="rId1"/>
          <a:srcRect/>
          <a:stretch>
            <a:fillRect l="-100000" r="-10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41F92-327A-42FD-A1BF-594B6AE3CE35}">
      <dsp:nvSpPr>
        <dsp:cNvPr id="0" name=""/>
        <dsp:cNvSpPr/>
      </dsp:nvSpPr>
      <dsp:spPr>
        <a:xfrm>
          <a:off x="0" y="3107150"/>
          <a:ext cx="2694104" cy="506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HTML</a:t>
          </a:r>
        </a:p>
      </dsp:txBody>
      <dsp:txXfrm>
        <a:off x="0" y="3107150"/>
        <a:ext cx="2694104" cy="506622"/>
      </dsp:txXfrm>
    </dsp:sp>
    <dsp:sp modelId="{9231CBCB-6C6A-45BC-9E41-2D0AFFFC5E70}">
      <dsp:nvSpPr>
        <dsp:cNvPr id="0" name=""/>
        <dsp:cNvSpPr/>
      </dsp:nvSpPr>
      <dsp:spPr>
        <a:xfrm>
          <a:off x="2965325" y="247137"/>
          <a:ext cx="2694104" cy="2794510"/>
        </a:xfrm>
        <a:prstGeom prst="roundRect">
          <a:avLst/>
        </a:prstGeom>
        <a:blipFill>
          <a:blip xmlns:r="http://schemas.openxmlformats.org/officeDocument/2006/relationships" r:embed="rId2"/>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D21CD2-B7C1-40A3-A88C-C37591B5155D}">
      <dsp:nvSpPr>
        <dsp:cNvPr id="0" name=""/>
        <dsp:cNvSpPr/>
      </dsp:nvSpPr>
      <dsp:spPr>
        <a:xfrm>
          <a:off x="2894578" y="2931650"/>
          <a:ext cx="2694104" cy="7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JS</a:t>
          </a:r>
        </a:p>
      </dsp:txBody>
      <dsp:txXfrm>
        <a:off x="2894578" y="2931650"/>
        <a:ext cx="2694104" cy="775511"/>
      </dsp:txXfrm>
    </dsp:sp>
    <dsp:sp modelId="{02027DB4-64E2-49A2-BD4D-AEA835D88FC6}">
      <dsp:nvSpPr>
        <dsp:cNvPr id="0" name=""/>
        <dsp:cNvSpPr/>
      </dsp:nvSpPr>
      <dsp:spPr>
        <a:xfrm>
          <a:off x="5928953" y="300799"/>
          <a:ext cx="2694104" cy="2765311"/>
        </a:xfrm>
        <a:prstGeom prst="roundRect">
          <a:avLst/>
        </a:prstGeom>
        <a:blipFill>
          <a:blip xmlns:r="http://schemas.openxmlformats.org/officeDocument/2006/relationships" r:embed="rId3"/>
          <a:srcRect/>
          <a:stretch>
            <a:fillRect t="-18000"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F6BD83-9CAB-4C89-9B17-A5947D6D0791}">
      <dsp:nvSpPr>
        <dsp:cNvPr id="0" name=""/>
        <dsp:cNvSpPr/>
      </dsp:nvSpPr>
      <dsp:spPr>
        <a:xfrm>
          <a:off x="5852737" y="2971224"/>
          <a:ext cx="2694104" cy="59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0" numCol="1" spcCol="1270" anchor="t" anchorCtr="0">
          <a:noAutofit/>
        </a:bodyPr>
        <a:lstStyle/>
        <a:p>
          <a:pPr marL="0" lvl="0" indent="0" algn="ctr" defTabSz="1111250">
            <a:lnSpc>
              <a:spcPct val="90000"/>
            </a:lnSpc>
            <a:spcBef>
              <a:spcPct val="0"/>
            </a:spcBef>
            <a:spcAft>
              <a:spcPct val="35000"/>
            </a:spcAft>
            <a:buNone/>
          </a:pPr>
          <a:r>
            <a:rPr lang="en-US" sz="2500" kern="1200" dirty="0"/>
            <a:t>CSS</a:t>
          </a:r>
        </a:p>
      </dsp:txBody>
      <dsp:txXfrm>
        <a:off x="5852737" y="2971224"/>
        <a:ext cx="2694104" cy="590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AF849-2D0D-4CAF-B939-F9F6033678CF}">
      <dsp:nvSpPr>
        <dsp:cNvPr id="0" name=""/>
        <dsp:cNvSpPr/>
      </dsp:nvSpPr>
      <dsp:spPr>
        <a:xfrm>
          <a:off x="0" y="6221"/>
          <a:ext cx="2957303" cy="5883650"/>
        </a:xfrm>
        <a:prstGeom prst="rect">
          <a:avLst/>
        </a:prstGeom>
        <a:blipFill>
          <a:blip xmlns:r="http://schemas.openxmlformats.org/officeDocument/2006/relationships" r:embed="rId1"/>
          <a:srcRect/>
          <a:stretch>
            <a:fillRect t="-19000" b="-19000"/>
          </a:stretch>
        </a:blipFill>
        <a:ln>
          <a:noFill/>
        </a:ln>
        <a:effectLst/>
      </dsp:spPr>
      <dsp:style>
        <a:lnRef idx="0">
          <a:scrgbClr r="0" g="0" b="0"/>
        </a:lnRef>
        <a:fillRef idx="1">
          <a:scrgbClr r="0" g="0" b="0"/>
        </a:fillRef>
        <a:effectRef idx="0">
          <a:scrgbClr r="0" g="0" b="0"/>
        </a:effectRef>
        <a:fontRef idx="minor"/>
      </dsp:style>
    </dsp:sp>
    <dsp:sp modelId="{B043DD28-4891-4E5E-ACF0-915EF12236EC}">
      <dsp:nvSpPr>
        <dsp:cNvPr id="0" name=""/>
        <dsp:cNvSpPr/>
      </dsp:nvSpPr>
      <dsp:spPr>
        <a:xfrm>
          <a:off x="1175667" y="2881990"/>
          <a:ext cx="1532117" cy="651567"/>
        </a:xfrm>
        <a:prstGeom prst="rect">
          <a:avLst/>
        </a:prstGeom>
        <a:solidFill>
          <a:schemeClr val="accent1">
            <a:tint val="50000"/>
            <a:alpha val="40000"/>
            <a:hueOff val="0"/>
            <a:satOff val="0"/>
            <a:lumOff val="0"/>
            <a:alphaOff val="0"/>
          </a:schemeClr>
        </a:solidFill>
        <a:ln>
          <a:noFill/>
        </a:ln>
        <a:effectLst>
          <a:softEdge rad="165100"/>
        </a:effectLst>
      </dsp:spPr>
      <dsp:style>
        <a:lnRef idx="0">
          <a:scrgbClr r="0" g="0" b="0"/>
        </a:lnRef>
        <a:fillRef idx="1">
          <a:scrgbClr r="0" g="0" b="0"/>
        </a:fillRef>
        <a:effectRef idx="0">
          <a:scrgbClr r="0" g="0" b="0"/>
        </a:effectRef>
        <a:fontRef idx="minor"/>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3400" kern="1200" dirty="0"/>
            <a:t>HTML</a:t>
          </a:r>
        </a:p>
      </dsp:txBody>
      <dsp:txXfrm>
        <a:off x="1175667" y="2881990"/>
        <a:ext cx="1532117" cy="651567"/>
      </dsp:txXfrm>
    </dsp:sp>
    <dsp:sp modelId="{95476A45-2B84-452E-AB24-B061A553AD2E}">
      <dsp:nvSpPr>
        <dsp:cNvPr id="0" name=""/>
        <dsp:cNvSpPr/>
      </dsp:nvSpPr>
      <dsp:spPr>
        <a:xfrm>
          <a:off x="3287206" y="0"/>
          <a:ext cx="2819805" cy="5889867"/>
        </a:xfrm>
        <a:prstGeom prst="rect">
          <a:avLst/>
        </a:prstGeom>
        <a:blipFill>
          <a:blip xmlns:r="http://schemas.openxmlformats.org/officeDocument/2006/relationships" r:embed="rId2"/>
          <a:srcRect/>
          <a:stretch>
            <a:fillRect t="-62000" b="-62000"/>
          </a:stretch>
        </a:blipFill>
        <a:ln>
          <a:noFill/>
        </a:ln>
        <a:effectLst/>
      </dsp:spPr>
      <dsp:style>
        <a:lnRef idx="0">
          <a:scrgbClr r="0" g="0" b="0"/>
        </a:lnRef>
        <a:fillRef idx="1">
          <a:scrgbClr r="0" g="0" b="0"/>
        </a:fillRef>
        <a:effectRef idx="0">
          <a:scrgbClr r="0" g="0" b="0"/>
        </a:effectRef>
        <a:fontRef idx="minor"/>
      </dsp:style>
    </dsp:sp>
    <dsp:sp modelId="{F287543D-BF1E-478C-AD41-09FE00E14E3F}">
      <dsp:nvSpPr>
        <dsp:cNvPr id="0" name=""/>
        <dsp:cNvSpPr/>
      </dsp:nvSpPr>
      <dsp:spPr>
        <a:xfrm>
          <a:off x="4574216" y="292232"/>
          <a:ext cx="1064700" cy="651567"/>
        </a:xfrm>
        <a:prstGeom prst="rect">
          <a:avLst/>
        </a:prstGeom>
        <a:solidFill>
          <a:schemeClr val="accent1">
            <a:tint val="50000"/>
            <a:alpha val="40000"/>
            <a:hueOff val="0"/>
            <a:satOff val="0"/>
            <a:lumOff val="0"/>
            <a:alphaOff val="0"/>
          </a:schemeClr>
        </a:solidFill>
        <a:ln>
          <a:noFill/>
        </a:ln>
        <a:effectLst>
          <a:softEdge rad="114300"/>
        </a:effectLst>
      </dsp:spPr>
      <dsp:style>
        <a:lnRef idx="0">
          <a:scrgbClr r="0" g="0" b="0"/>
        </a:lnRef>
        <a:fillRef idx="1">
          <a:scrgbClr r="0" g="0" b="0"/>
        </a:fillRef>
        <a:effectRef idx="0">
          <a:scrgbClr r="0" g="0" b="0"/>
        </a:effectRef>
        <a:fontRef idx="minor"/>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r>
            <a:rPr lang="en-US" sz="3400" kern="1200" dirty="0"/>
            <a:t>CSS</a:t>
          </a:r>
        </a:p>
      </dsp:txBody>
      <dsp:txXfrm>
        <a:off x="4574216" y="292232"/>
        <a:ext cx="1064700" cy="651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0A9CC-B58B-46E7-ABCD-806DA5EBD426}">
      <dsp:nvSpPr>
        <dsp:cNvPr id="0" name=""/>
        <dsp:cNvSpPr/>
      </dsp:nvSpPr>
      <dsp:spPr>
        <a:xfrm>
          <a:off x="3527" y="856638"/>
          <a:ext cx="1661667" cy="1661667"/>
        </a:xfrm>
        <a:prstGeom prst="roundRect">
          <a:avLst>
            <a:gd name="adj" fmla="val 10000"/>
          </a:avLst>
        </a:prstGeom>
        <a:blipFill>
          <a:blip xmlns:r="http://schemas.openxmlformats.org/officeDocument/2006/relationships" r:embed="rId1"/>
          <a:srcRect/>
          <a:stretch>
            <a:fillRect t="-115000" b="-1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9F3DDA-CFAF-43AB-B400-933781FD6CB3}">
      <dsp:nvSpPr>
        <dsp:cNvPr id="0" name=""/>
        <dsp:cNvSpPr/>
      </dsp:nvSpPr>
      <dsp:spPr>
        <a:xfrm>
          <a:off x="274031" y="1853639"/>
          <a:ext cx="1661667" cy="1661667"/>
        </a:xfrm>
        <a:prstGeom prst="roundRect">
          <a:avLst>
            <a:gd name="adj" fmla="val 10000"/>
          </a:avLst>
        </a:prstGeom>
        <a:solidFill>
          <a:schemeClr val="dk1"/>
        </a:solidFill>
        <a:ln w="25400" cap="flat" cmpd="sng" algn="ctr">
          <a:solidFill>
            <a:schemeClr val="dk1">
              <a:shade val="15000"/>
            </a:schemeClr>
          </a:solidFill>
          <a:prstDash val="solid"/>
        </a:ln>
        <a:effectLst>
          <a:softEdge rad="469900"/>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err="1"/>
            <a:t>css</a:t>
          </a:r>
          <a:endParaRPr lang="en-US" sz="4900" kern="1200" dirty="0"/>
        </a:p>
      </dsp:txBody>
      <dsp:txXfrm>
        <a:off x="322700" y="1902308"/>
        <a:ext cx="1564329" cy="1564329"/>
      </dsp:txXfrm>
    </dsp:sp>
    <dsp:sp modelId="{03C62546-93C6-4130-8084-B09A024A6F7F}">
      <dsp:nvSpPr>
        <dsp:cNvPr id="0" name=""/>
        <dsp:cNvSpPr/>
      </dsp:nvSpPr>
      <dsp:spPr>
        <a:xfrm rot="21580412">
          <a:off x="1985876" y="1480359"/>
          <a:ext cx="320689" cy="3992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85877" y="1560488"/>
        <a:ext cx="224482" cy="239565"/>
      </dsp:txXfrm>
    </dsp:sp>
    <dsp:sp modelId="{24BE6897-2BE0-4980-A6B6-4457B06ABF49}">
      <dsp:nvSpPr>
        <dsp:cNvPr id="0" name=""/>
        <dsp:cNvSpPr/>
      </dsp:nvSpPr>
      <dsp:spPr>
        <a:xfrm>
          <a:off x="2581436" y="841949"/>
          <a:ext cx="1661667" cy="1661667"/>
        </a:xfrm>
        <a:prstGeom prst="roundRect">
          <a:avLst>
            <a:gd name="adj" fmla="val 10000"/>
          </a:avLst>
        </a:prstGeom>
        <a:blipFill>
          <a:blip xmlns:r="http://schemas.openxmlformats.org/officeDocument/2006/relationships" r:embed="rId2"/>
          <a:srcRect/>
          <a:stretch>
            <a:fillRect l="-59000" r="-5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197556-4AC5-4940-B9C3-A1233E072FB3}">
      <dsp:nvSpPr>
        <dsp:cNvPr id="0" name=""/>
        <dsp:cNvSpPr/>
      </dsp:nvSpPr>
      <dsp:spPr>
        <a:xfrm>
          <a:off x="2850195" y="1853639"/>
          <a:ext cx="1661667" cy="1661667"/>
        </a:xfrm>
        <a:prstGeom prst="roundRect">
          <a:avLst>
            <a:gd name="adj" fmla="val 10000"/>
          </a:avLst>
        </a:prstGeom>
        <a:solidFill>
          <a:schemeClr val="dk1"/>
        </a:solidFill>
        <a:ln w="25400" cap="flat" cmpd="sng" algn="ctr">
          <a:solidFill>
            <a:schemeClr val="dk1">
              <a:shade val="15000"/>
            </a:schemeClr>
          </a:solidFill>
          <a:prstDash val="solid"/>
        </a:ln>
        <a:effectLst>
          <a:softEdge rad="469900"/>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html</a:t>
          </a:r>
        </a:p>
      </dsp:txBody>
      <dsp:txXfrm>
        <a:off x="2898864" y="1902308"/>
        <a:ext cx="1564329" cy="1564329"/>
      </dsp:txXfrm>
    </dsp:sp>
    <dsp:sp modelId="{D741DF8A-1D0D-4A46-91F8-546702888535}">
      <dsp:nvSpPr>
        <dsp:cNvPr id="0" name=""/>
        <dsp:cNvSpPr/>
      </dsp:nvSpPr>
      <dsp:spPr>
        <a:xfrm rot="33720">
          <a:off x="4573986" y="1486163"/>
          <a:ext cx="330907" cy="3992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573988" y="1565531"/>
        <a:ext cx="231635" cy="239565"/>
      </dsp:txXfrm>
    </dsp:sp>
    <dsp:sp modelId="{7AF6B5A5-A861-4EFA-B313-9455B3485D93}">
      <dsp:nvSpPr>
        <dsp:cNvPr id="0" name=""/>
        <dsp:cNvSpPr/>
      </dsp:nvSpPr>
      <dsp:spPr>
        <a:xfrm>
          <a:off x="5188507" y="867522"/>
          <a:ext cx="1661667" cy="1661667"/>
        </a:xfrm>
        <a:prstGeom prst="roundRect">
          <a:avLst>
            <a:gd name="adj" fmla="val 10000"/>
          </a:avLst>
        </a:prstGeom>
        <a:blipFill>
          <a:blip xmlns:r="http://schemas.openxmlformats.org/officeDocument/2006/relationships" r:embed="rId3"/>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07EFE6-73C9-4947-81A0-30C77DD87903}">
      <dsp:nvSpPr>
        <dsp:cNvPr id="0" name=""/>
        <dsp:cNvSpPr/>
      </dsp:nvSpPr>
      <dsp:spPr>
        <a:xfrm>
          <a:off x="5426359" y="1853639"/>
          <a:ext cx="1661667" cy="1661667"/>
        </a:xfrm>
        <a:prstGeom prst="roundRect">
          <a:avLst>
            <a:gd name="adj" fmla="val 10000"/>
          </a:avLst>
        </a:prstGeom>
        <a:solidFill>
          <a:schemeClr val="dk1"/>
        </a:solidFill>
        <a:ln w="25400" cap="flat" cmpd="sng" algn="ctr">
          <a:solidFill>
            <a:schemeClr val="dk1">
              <a:shade val="15000"/>
            </a:schemeClr>
          </a:solidFill>
          <a:prstDash val="solid"/>
        </a:ln>
        <a:effectLst>
          <a:softEdge rad="469900"/>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err="1"/>
            <a:t>js</a:t>
          </a:r>
          <a:endParaRPr lang="en-US" sz="4900" kern="1200" dirty="0"/>
        </a:p>
      </dsp:txBody>
      <dsp:txXfrm>
        <a:off x="5475028" y="1902308"/>
        <a:ext cx="1564329" cy="156432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23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92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921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4"/>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1">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14"/>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7" name="Google Shape;2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pic>
        <p:nvPicPr>
          <p:cNvPr id="31" name="Google Shape;31;p15"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32" name="Google Shape;32;p15"/>
          <p:cNvGrpSpPr/>
          <p:nvPr/>
        </p:nvGrpSpPr>
        <p:grpSpPr>
          <a:xfrm>
            <a:off x="6146800" y="0"/>
            <a:ext cx="2997200" cy="876300"/>
            <a:chOff x="6096000" y="3924300"/>
            <a:chExt cx="2997200" cy="876300"/>
          </a:xfrm>
        </p:grpSpPr>
        <p:sp>
          <p:nvSpPr>
            <p:cNvPr id="33" name="Google Shape;33;p15"/>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 name="Google Shape;34;p15"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35" name="Google Shape;35;p15"/>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6" name="Google Shape;36;p15"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7" name="Google Shape;37;p1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7" name="Google Shape;7;p1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0070C0"/>
                </a:solidFill>
                <a:latin typeface="Times New Roman"/>
                <a:ea typeface="Times New Roman"/>
                <a:cs typeface="Times New Roman"/>
                <a:sym typeface="Times New Roman"/>
              </a:defRPr>
            </a:lvl1pPr>
            <a:lvl2pPr marL="0" marR="0" lvl="1" indent="0" algn="r" rtl="0">
              <a:spcBef>
                <a:spcPts val="0"/>
              </a:spcBef>
              <a:buNone/>
              <a:defRPr sz="1200" b="1" i="0" u="none" strike="noStrike" cap="none">
                <a:solidFill>
                  <a:srgbClr val="0070C0"/>
                </a:solidFill>
                <a:latin typeface="Times New Roman"/>
                <a:ea typeface="Times New Roman"/>
                <a:cs typeface="Times New Roman"/>
                <a:sym typeface="Times New Roman"/>
              </a:defRPr>
            </a:lvl2pPr>
            <a:lvl3pPr marL="0" marR="0" lvl="2" indent="0" algn="r" rtl="0">
              <a:spcBef>
                <a:spcPts val="0"/>
              </a:spcBef>
              <a:buNone/>
              <a:defRPr sz="1200" b="1" i="0" u="none" strike="noStrike" cap="none">
                <a:solidFill>
                  <a:srgbClr val="0070C0"/>
                </a:solidFill>
                <a:latin typeface="Times New Roman"/>
                <a:ea typeface="Times New Roman"/>
                <a:cs typeface="Times New Roman"/>
                <a:sym typeface="Times New Roman"/>
              </a:defRPr>
            </a:lvl3pPr>
            <a:lvl4pPr marL="0" marR="0" lvl="3" indent="0" algn="r" rtl="0">
              <a:spcBef>
                <a:spcPts val="0"/>
              </a:spcBef>
              <a:buNone/>
              <a:defRPr sz="1200" b="1" i="0" u="none" strike="noStrike" cap="none">
                <a:solidFill>
                  <a:srgbClr val="0070C0"/>
                </a:solidFill>
                <a:latin typeface="Times New Roman"/>
                <a:ea typeface="Times New Roman"/>
                <a:cs typeface="Times New Roman"/>
                <a:sym typeface="Times New Roman"/>
              </a:defRPr>
            </a:lvl4pPr>
            <a:lvl5pPr marL="0" marR="0" lvl="4" indent="0" algn="r" rtl="0">
              <a:spcBef>
                <a:spcPts val="0"/>
              </a:spcBef>
              <a:buNone/>
              <a:defRPr sz="1200" b="1" i="0" u="none" strike="noStrike" cap="none">
                <a:solidFill>
                  <a:srgbClr val="0070C0"/>
                </a:solidFill>
                <a:latin typeface="Times New Roman"/>
                <a:ea typeface="Times New Roman"/>
                <a:cs typeface="Times New Roman"/>
                <a:sym typeface="Times New Roman"/>
              </a:defRPr>
            </a:lvl5pPr>
            <a:lvl6pPr marL="0" marR="0" lvl="5" indent="0" algn="r" rtl="0">
              <a:spcBef>
                <a:spcPts val="0"/>
              </a:spcBef>
              <a:buNone/>
              <a:defRPr sz="1200" b="1" i="0" u="none" strike="noStrike" cap="none">
                <a:solidFill>
                  <a:srgbClr val="0070C0"/>
                </a:solidFill>
                <a:latin typeface="Times New Roman"/>
                <a:ea typeface="Times New Roman"/>
                <a:cs typeface="Times New Roman"/>
                <a:sym typeface="Times New Roman"/>
              </a:defRPr>
            </a:lvl6pPr>
            <a:lvl7pPr marL="0" marR="0" lvl="6" indent="0" algn="r" rtl="0">
              <a:spcBef>
                <a:spcPts val="0"/>
              </a:spcBef>
              <a:buNone/>
              <a:defRPr sz="1200" b="1" i="0" u="none" strike="noStrike" cap="none">
                <a:solidFill>
                  <a:srgbClr val="0070C0"/>
                </a:solidFill>
                <a:latin typeface="Times New Roman"/>
                <a:ea typeface="Times New Roman"/>
                <a:cs typeface="Times New Roman"/>
                <a:sym typeface="Times New Roman"/>
              </a:defRPr>
            </a:lvl7pPr>
            <a:lvl8pPr marL="0" marR="0" lvl="7" indent="0" algn="r" rtl="0">
              <a:spcBef>
                <a:spcPts val="0"/>
              </a:spcBef>
              <a:buNone/>
              <a:defRPr sz="1200" b="1" i="0" u="none" strike="noStrike" cap="none">
                <a:solidFill>
                  <a:srgbClr val="0070C0"/>
                </a:solidFill>
                <a:latin typeface="Times New Roman"/>
                <a:ea typeface="Times New Roman"/>
                <a:cs typeface="Times New Roman"/>
                <a:sym typeface="Times New Roman"/>
              </a:defRPr>
            </a:lvl8pPr>
            <a:lvl9pPr marL="0" marR="0" lvl="8" indent="0" algn="r" rtl="0">
              <a:spcBef>
                <a:spcPts val="0"/>
              </a:spcBef>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2"/>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2"/>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 name="Google Shape;13;p12"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4" name="Google Shape;14;p12"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5" name="Google Shape;15;p12"/>
          <p:cNvGrpSpPr/>
          <p:nvPr/>
        </p:nvGrpSpPr>
        <p:grpSpPr>
          <a:xfrm>
            <a:off x="6146800" y="0"/>
            <a:ext cx="2997200" cy="876300"/>
            <a:chOff x="6096000" y="3924300"/>
            <a:chExt cx="2997200" cy="876300"/>
          </a:xfrm>
        </p:grpSpPr>
        <p:sp>
          <p:nvSpPr>
            <p:cNvPr id="16" name="Google Shape;16;p12"/>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 name="Google Shape;17;p12"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18" name="Google Shape;18;p12"/>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9" name="Google Shape;19;p12"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p:nvPr/>
        </p:nvSpPr>
        <p:spPr>
          <a:xfrm>
            <a:off x="1043600" y="875425"/>
            <a:ext cx="6624600" cy="2308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rgbClr val="FF0000"/>
                </a:solidFill>
                <a:latin typeface="Arial Black"/>
                <a:ea typeface="Arial Black"/>
                <a:cs typeface="Arial Black"/>
                <a:sym typeface="Arial Black"/>
              </a:rPr>
              <a:t>Front End Engineering-I Project</a:t>
            </a:r>
            <a:endParaRPr sz="3600">
              <a:solidFill>
                <a:srgbClr val="FF0000"/>
              </a:solidFill>
              <a:latin typeface="Arial Black"/>
              <a:ea typeface="Arial Black"/>
              <a:cs typeface="Arial Black"/>
              <a:sym typeface="Arial Black"/>
            </a:endParaRPr>
          </a:p>
          <a:p>
            <a:pPr marL="0" marR="0" lvl="0" indent="0" algn="ctr" rtl="0">
              <a:spcBef>
                <a:spcPts val="0"/>
              </a:spcBef>
              <a:spcAft>
                <a:spcPts val="0"/>
              </a:spcAft>
              <a:buNone/>
            </a:pPr>
            <a:endParaRPr sz="3600">
              <a:solidFill>
                <a:srgbClr val="FF0000"/>
              </a:solidFill>
              <a:latin typeface="Arial Black"/>
              <a:ea typeface="Arial Black"/>
              <a:cs typeface="Arial Black"/>
              <a:sym typeface="Arial Black"/>
            </a:endParaRPr>
          </a:p>
          <a:p>
            <a:pPr marL="0" marR="0" lvl="0" indent="0" algn="l" rtl="0">
              <a:spcBef>
                <a:spcPts val="0"/>
              </a:spcBef>
              <a:spcAft>
                <a:spcPts val="0"/>
              </a:spcAft>
              <a:buNone/>
            </a:pPr>
            <a:endParaRPr sz="3600">
              <a:solidFill>
                <a:srgbClr val="FF0000"/>
              </a:solidFill>
              <a:latin typeface="Arial Black"/>
              <a:ea typeface="Arial Black"/>
              <a:cs typeface="Arial Black"/>
              <a:sym typeface="Arial Black"/>
            </a:endParaRPr>
          </a:p>
        </p:txBody>
      </p:sp>
      <p:sp>
        <p:nvSpPr>
          <p:cNvPr id="48" name="Google Shape;48;p1"/>
          <p:cNvSpPr txBox="1"/>
          <p:nvPr/>
        </p:nvSpPr>
        <p:spPr>
          <a:xfrm>
            <a:off x="1903911" y="2852936"/>
            <a:ext cx="5112600" cy="1908174"/>
          </a:xfrm>
          <a:prstGeom prst="rect">
            <a:avLst/>
          </a:prstGeom>
          <a:solidFill>
            <a:srgbClr val="FABF8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Team Details: </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Prathik Prajapati(2410991482)</a:t>
            </a: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Saideep Ghosh(2410991504)</a:t>
            </a: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Faculty Coordinator:</a:t>
            </a:r>
            <a:endParaRPr sz="2000"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dirty="0">
                <a:solidFill>
                  <a:schemeClr val="dk1"/>
                </a:solidFill>
                <a:latin typeface="Times New Roman"/>
                <a:ea typeface="Times New Roman"/>
                <a:cs typeface="Times New Roman"/>
                <a:sym typeface="Times New Roman"/>
              </a:rPr>
              <a:t>Dr N.Bharthiraja</a:t>
            </a:r>
            <a:endParaRPr sz="20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49" name="Google Shape;49;p1"/>
          <p:cNvSpPr txBox="1"/>
          <p:nvPr/>
        </p:nvSpPr>
        <p:spPr>
          <a:xfrm>
            <a:off x="1187624" y="5661248"/>
            <a:ext cx="694709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Chitkara University Institute of Engineering and Technology, </a:t>
            </a:r>
            <a:endParaRPr/>
          </a:p>
          <a:p>
            <a:pPr marL="0" marR="0" lvl="0" indent="0" algn="ctr" rtl="0">
              <a:spcBef>
                <a:spcPts val="0"/>
              </a:spcBef>
              <a:spcAft>
                <a:spcPts val="0"/>
              </a:spcAft>
              <a:buNone/>
            </a:pPr>
            <a:r>
              <a:rPr lang="en-US" sz="2000" b="1">
                <a:solidFill>
                  <a:srgbClr val="FF0000"/>
                </a:solidFill>
                <a:latin typeface="Times New Roman"/>
                <a:ea typeface="Times New Roman"/>
                <a:cs typeface="Times New Roman"/>
                <a:sym typeface="Times New Roman"/>
              </a:rPr>
              <a:t>Chitkara University, Punjab</a:t>
            </a:r>
            <a:endParaRPr sz="2000" b="1">
              <a:solidFill>
                <a:srgbClr val="FF0000"/>
              </a:solidFill>
              <a:latin typeface="Times New Roman"/>
              <a:ea typeface="Times New Roman"/>
              <a:cs typeface="Times New Roman"/>
              <a:sym typeface="Times New Roman"/>
            </a:endParaRP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p:nvPr/>
        </p:nvSpPr>
        <p:spPr>
          <a:xfrm>
            <a:off x="467544" y="260648"/>
            <a:ext cx="54006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a:ea typeface="Times New Roman"/>
                <a:cs typeface="Times New Roman"/>
                <a:sym typeface="Times New Roman"/>
              </a:rPr>
              <a:t>Project Highlights(Contact-me)</a:t>
            </a:r>
            <a:endParaRPr dirty="0"/>
          </a:p>
        </p:txBody>
      </p:sp>
      <p:graphicFrame>
        <p:nvGraphicFramePr>
          <p:cNvPr id="12" name="Diagram 11">
            <a:extLst>
              <a:ext uri="{FF2B5EF4-FFF2-40B4-BE49-F238E27FC236}">
                <a16:creationId xmlns:a16="http://schemas.microsoft.com/office/drawing/2014/main" id="{53033E20-3F7F-7241-6FDD-9DFD636D4A30}"/>
              </a:ext>
            </a:extLst>
          </p:cNvPr>
          <p:cNvGraphicFramePr/>
          <p:nvPr>
            <p:extLst>
              <p:ext uri="{D42A27DB-BD31-4B8C-83A1-F6EECF244321}">
                <p14:modId xmlns:p14="http://schemas.microsoft.com/office/powerpoint/2010/main" val="2202808694"/>
              </p:ext>
            </p:extLst>
          </p:nvPr>
        </p:nvGraphicFramePr>
        <p:xfrm>
          <a:off x="1026223" y="3167742"/>
          <a:ext cx="7091554" cy="4371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523D6D0-61F7-94BE-7BF6-D552B16C0E6A}"/>
              </a:ext>
            </a:extLst>
          </p:cNvPr>
          <p:cNvPicPr>
            <a:picLocks noChangeAspect="1"/>
          </p:cNvPicPr>
          <p:nvPr/>
        </p:nvPicPr>
        <p:blipFill>
          <a:blip r:embed="rId8"/>
          <a:stretch>
            <a:fillRect/>
          </a:stretch>
        </p:blipFill>
        <p:spPr>
          <a:xfrm>
            <a:off x="1619982" y="976011"/>
            <a:ext cx="5904036" cy="2769753"/>
          </a:xfrm>
          <a:prstGeom prst="rect">
            <a:avLst/>
          </a:prstGeom>
        </p:spPr>
      </p:pic>
    </p:spTree>
    <p:extLst>
      <p:ext uri="{BB962C8B-B14F-4D97-AF65-F5344CB8AC3E}">
        <p14:creationId xmlns:p14="http://schemas.microsoft.com/office/powerpoint/2010/main" val="3376559164"/>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9"/>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Conclusion</a:t>
            </a:r>
            <a:endParaRPr/>
          </a:p>
        </p:txBody>
      </p:sp>
      <p:sp>
        <p:nvSpPr>
          <p:cNvPr id="97" name="Google Shape;97;p9"/>
          <p:cNvSpPr/>
          <p:nvPr/>
        </p:nvSpPr>
        <p:spPr>
          <a:xfrm>
            <a:off x="395536" y="1196752"/>
            <a:ext cx="8136904" cy="5262939"/>
          </a:xfrm>
          <a:prstGeom prst="rect">
            <a:avLst/>
          </a:prstGeom>
          <a:noFill/>
          <a:ln>
            <a:noFill/>
          </a:ln>
        </p:spPr>
        <p:txBody>
          <a:bodyPr spcFirstLastPara="1" wrap="square" lIns="91425" tIns="45700" rIns="91425" bIns="45700" anchor="t" anchorCtr="0">
            <a:spAutoFit/>
          </a:bodyPr>
          <a:lstStyle/>
          <a:p>
            <a:r>
              <a:rPr lang="en-US" sz="2400" b="1" dirty="0"/>
              <a:t>Summary of Key Points:</a:t>
            </a:r>
            <a:endParaRPr lang="en-US" sz="2400" dirty="0"/>
          </a:p>
          <a:p>
            <a:pPr>
              <a:buFont typeface="Arial" panose="020B0604020202020204" pitchFamily="34" charset="0"/>
              <a:buChar char="•"/>
            </a:pPr>
            <a:r>
              <a:rPr lang="en-US" sz="2400" dirty="0"/>
              <a:t>Developed a user-friendly, responsive portfolio website</a:t>
            </a:r>
          </a:p>
          <a:p>
            <a:pPr>
              <a:buFont typeface="Arial" panose="020B0604020202020204" pitchFamily="34" charset="0"/>
              <a:buChar char="•"/>
            </a:pPr>
            <a:r>
              <a:rPr lang="en-US" sz="2400" dirty="0"/>
              <a:t>Implemented features include a filter option for projects and an interactive contact form</a:t>
            </a:r>
          </a:p>
          <a:p>
            <a:pPr>
              <a:buFont typeface="Arial" panose="020B0604020202020204" pitchFamily="34" charset="0"/>
              <a:buChar char="•"/>
            </a:pPr>
            <a:r>
              <a:rPr lang="en-US" sz="2400" dirty="0"/>
              <a:t>Technologies used: HTML, CSS, JavaScript.</a:t>
            </a:r>
          </a:p>
          <a:p>
            <a:endParaRPr lang="en-US" sz="2400" dirty="0"/>
          </a:p>
          <a:p>
            <a:r>
              <a:rPr lang="en-US" sz="2400" b="1" dirty="0"/>
              <a:t>Team's Main Takeaways:</a:t>
            </a:r>
            <a:endParaRPr lang="en-US" sz="2400" dirty="0"/>
          </a:p>
          <a:p>
            <a:pPr>
              <a:buFont typeface="Arial" panose="020B0604020202020204" pitchFamily="34" charset="0"/>
              <a:buChar char="•"/>
            </a:pPr>
            <a:r>
              <a:rPr lang="en-US" sz="2400" dirty="0"/>
              <a:t>Importance of collaboration and clear communication</a:t>
            </a:r>
          </a:p>
          <a:p>
            <a:pPr>
              <a:buFont typeface="Arial" panose="020B0604020202020204" pitchFamily="34" charset="0"/>
              <a:buChar char="•"/>
            </a:pPr>
            <a:r>
              <a:rPr lang="en-US" sz="2400" dirty="0"/>
              <a:t>Gained proficiency in responsive web design and JavaScript</a:t>
            </a:r>
          </a:p>
          <a:p>
            <a:pPr>
              <a:buFont typeface="Arial" panose="020B0604020202020204" pitchFamily="34" charset="0"/>
              <a:buChar char="•"/>
            </a:pPr>
            <a:r>
              <a:rPr lang="en-US" sz="2400" dirty="0"/>
              <a:t>Developed problem-solving skills through challenges faced</a:t>
            </a:r>
          </a:p>
          <a:p>
            <a:pPr>
              <a:buFont typeface="Arial" panose="020B0604020202020204" pitchFamily="34" charset="0"/>
              <a:buChar char="•"/>
            </a:pPr>
            <a:r>
              <a:rPr lang="en-US" sz="2400" dirty="0"/>
              <a:t>Future enhancements: User feedback integration and additional features based on user needs</a:t>
            </a:r>
          </a:p>
        </p:txBody>
      </p:sp>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1"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1"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1" descr="Download The Best Thank You Slide For PPT Presentati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 name="Google Shape;111;p11" descr="Thank you cards Images | Free Vectors, Stock Photos &amp; PSD"/>
          <p:cNvPicPr preferRelativeResize="0"/>
          <p:nvPr/>
        </p:nvPicPr>
        <p:blipFill rotWithShape="1">
          <a:blip r:embed="rId3">
            <a:alphaModFix/>
          </a:blip>
          <a:srcRect/>
          <a:stretch/>
        </p:blipFill>
        <p:spPr>
          <a:xfrm>
            <a:off x="0" y="857232"/>
            <a:ext cx="9144000" cy="5786478"/>
          </a:xfrm>
          <a:prstGeom prst="rect">
            <a:avLst/>
          </a:prstGeom>
          <a:noFill/>
          <a:ln>
            <a:noFill/>
          </a:ln>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Table of Contents</a:t>
            </a:r>
            <a:endParaRPr sz="1800" b="1">
              <a:solidFill>
                <a:schemeClr val="dk1"/>
              </a:solidFill>
              <a:latin typeface="Times New Roman"/>
              <a:ea typeface="Times New Roman"/>
              <a:cs typeface="Times New Roman"/>
              <a:sym typeface="Times New Roman"/>
            </a:endParaRPr>
          </a:p>
        </p:txBody>
      </p:sp>
      <p:sp>
        <p:nvSpPr>
          <p:cNvPr id="55" name="Google Shape;55;p2"/>
          <p:cNvSpPr txBox="1"/>
          <p:nvPr/>
        </p:nvSpPr>
        <p:spPr>
          <a:xfrm>
            <a:off x="323528" y="980728"/>
            <a:ext cx="6912768" cy="4401205"/>
          </a:xfrm>
          <a:prstGeom prst="rect">
            <a:avLst/>
          </a:prstGeom>
          <a:noFill/>
          <a:ln>
            <a:noFill/>
          </a:ln>
        </p:spPr>
        <p:txBody>
          <a:bodyPr spcFirstLastPara="1" wrap="square" lIns="91425" tIns="45700" rIns="91425" bIns="45700" anchor="t" anchorCtr="0">
            <a:spAutoFit/>
          </a:bodyPr>
          <a:lstStyle/>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Introduction</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Problem Statement</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Technical Details</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Key Features </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Project Highlights</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Bonus Feature(optional)</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Conclusion</a:t>
            </a:r>
            <a:endParaRPr/>
          </a:p>
          <a:p>
            <a:pPr marL="0" marR="0" lvl="0" indent="-17780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References/Links used</a:t>
            </a:r>
            <a:endParaRPr/>
          </a:p>
          <a:p>
            <a:pPr marL="0" marR="0" lvl="0" indent="0" algn="l" rtl="0">
              <a:spcBef>
                <a:spcPts val="0"/>
              </a:spcBef>
              <a:spcAft>
                <a:spcPts val="0"/>
              </a:spcAft>
              <a:buClr>
                <a:schemeClr val="dk1"/>
              </a:buClr>
              <a:buSzPts val="2800"/>
              <a:buFont typeface="Arial"/>
              <a:buNone/>
            </a:pPr>
            <a:endParaRPr sz="2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800"/>
              <a:buFont typeface="Arial"/>
              <a:buNone/>
            </a:pPr>
            <a:endParaRPr sz="2800">
              <a:solidFill>
                <a:schemeClr val="dk1"/>
              </a:solidFill>
              <a:latin typeface="Times New Roman"/>
              <a:ea typeface="Times New Roman"/>
              <a:cs typeface="Times New Roman"/>
              <a:sym typeface="Times New Roman"/>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3"/>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a:ea typeface="Times New Roman"/>
                <a:cs typeface="Times New Roman"/>
                <a:sym typeface="Times New Roman"/>
              </a:rPr>
              <a:t>Introduction</a:t>
            </a:r>
            <a:endParaRPr dirty="0"/>
          </a:p>
        </p:txBody>
      </p:sp>
      <p:sp>
        <p:nvSpPr>
          <p:cNvPr id="3" name="TextBox 2">
            <a:extLst>
              <a:ext uri="{FF2B5EF4-FFF2-40B4-BE49-F238E27FC236}">
                <a16:creationId xmlns:a16="http://schemas.microsoft.com/office/drawing/2014/main" id="{585DF308-AEF7-379D-27E3-7CE248555BB9}"/>
              </a:ext>
            </a:extLst>
          </p:cNvPr>
          <p:cNvSpPr txBox="1"/>
          <p:nvPr/>
        </p:nvSpPr>
        <p:spPr>
          <a:xfrm>
            <a:off x="467544" y="1167825"/>
            <a:ext cx="8230142" cy="2677656"/>
          </a:xfrm>
          <a:prstGeom prst="rect">
            <a:avLst/>
          </a:prstGeom>
          <a:noFill/>
        </p:spPr>
        <p:txBody>
          <a:bodyPr wrap="square">
            <a:spAutoFit/>
          </a:bodyPr>
          <a:lstStyle/>
          <a:p>
            <a:r>
              <a:rPr lang="en-US" sz="2400" dirty="0"/>
              <a:t>"This responsive portfolio project showcases my skills, projects, and experiences using modern web technologies like HTML, CSS, and JavaScript. It highlights interactivity, responsiveness, and clean design for an engaging user experience.“</a:t>
            </a:r>
          </a:p>
          <a:p>
            <a:endParaRPr lang="en-US" sz="2400" dirty="0"/>
          </a:p>
          <a:p>
            <a:endParaRPr lang="en-US" sz="2400" dirty="0"/>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Problem Statement</a:t>
            </a:r>
            <a:endParaRPr/>
          </a:p>
        </p:txBody>
      </p:sp>
      <p:sp>
        <p:nvSpPr>
          <p:cNvPr id="3" name="TextBox 2">
            <a:extLst>
              <a:ext uri="{FF2B5EF4-FFF2-40B4-BE49-F238E27FC236}">
                <a16:creationId xmlns:a16="http://schemas.microsoft.com/office/drawing/2014/main" id="{F0C53055-4055-B5E6-3F8B-3A529A63E5E8}"/>
              </a:ext>
            </a:extLst>
          </p:cNvPr>
          <p:cNvSpPr txBox="1"/>
          <p:nvPr/>
        </p:nvSpPr>
        <p:spPr>
          <a:xfrm>
            <a:off x="87086" y="1068097"/>
            <a:ext cx="8969828" cy="5568191"/>
          </a:xfrm>
          <a:prstGeom prst="rect">
            <a:avLst/>
          </a:prstGeom>
          <a:noFill/>
        </p:spPr>
        <p:txBody>
          <a:bodyPr wrap="square">
            <a:spAutoFit/>
          </a:bodyPr>
          <a:lstStyle/>
          <a:p>
            <a:pPr marL="1257" marR="1677137" indent="3912" rtl="0">
              <a:spcBef>
                <a:spcPts val="879"/>
              </a:spcBef>
              <a:spcAft>
                <a:spcPts val="0"/>
              </a:spcAft>
            </a:pPr>
            <a:r>
              <a:rPr lang="en-US" sz="2000" b="1" i="0" u="none" strike="noStrike" dirty="0">
                <a:solidFill>
                  <a:srgbClr val="000000"/>
                </a:solidFill>
                <a:effectLst/>
                <a:latin typeface="Times New Roman" panose="02020603050405020304" pitchFamily="18" charset="0"/>
              </a:rPr>
              <a:t>Objective: </a:t>
            </a:r>
            <a:r>
              <a:rPr lang="en-US" sz="2000" b="0" i="0" u="none" strike="noStrike" dirty="0">
                <a:solidFill>
                  <a:srgbClr val="000000"/>
                </a:solidFill>
                <a:effectLst/>
                <a:latin typeface="Times New Roman" panose="02020603050405020304" pitchFamily="18" charset="0"/>
              </a:rPr>
              <a:t>Create a responsive portfolio website showcasing projects  and skills. </a:t>
            </a:r>
          </a:p>
          <a:p>
            <a:pPr marL="1257" marR="1677137" indent="3912" rtl="0">
              <a:spcBef>
                <a:spcPts val="879"/>
              </a:spcBef>
              <a:spcAft>
                <a:spcPts val="0"/>
              </a:spcAft>
            </a:pPr>
            <a:r>
              <a:rPr lang="en-US" sz="2000" b="1" i="0" u="none" strike="noStrike" dirty="0">
                <a:solidFill>
                  <a:srgbClr val="000000"/>
                </a:solidFill>
                <a:effectLst/>
                <a:latin typeface="Times New Roman" panose="02020603050405020304" pitchFamily="18" charset="0"/>
              </a:rPr>
              <a:t>Approach: </a:t>
            </a:r>
            <a:endParaRPr lang="en-US" sz="2000" b="0" dirty="0">
              <a:effectLst/>
            </a:endParaRPr>
          </a:p>
          <a:p>
            <a:pPr marL="5423" marR="1218413" rtl="0">
              <a:spcBef>
                <a:spcPts val="175"/>
              </a:spcBef>
              <a:spcAft>
                <a:spcPts val="0"/>
              </a:spcAft>
            </a:pPr>
            <a:r>
              <a:rPr lang="en-US" sz="2000" b="0" i="0" u="none" strike="noStrike" dirty="0">
                <a:solidFill>
                  <a:srgbClr val="000000"/>
                </a:solidFill>
                <a:effectLst/>
                <a:latin typeface="Times New Roman" panose="02020603050405020304" pitchFamily="18" charset="0"/>
              </a:rPr>
              <a:t>- Design the HTML structure for the portfolio with sections for projects, skills, and about me. - Utilize CSS media queries to adapt the layout for different screen sizes. </a:t>
            </a:r>
            <a:endParaRPr lang="en-US" sz="2000" b="0" dirty="0">
              <a:effectLst/>
            </a:endParaRPr>
          </a:p>
          <a:p>
            <a:pPr marL="5423" rtl="0">
              <a:spcBef>
                <a:spcPts val="175"/>
              </a:spcBef>
              <a:spcAft>
                <a:spcPts val="0"/>
              </a:spcAft>
            </a:pPr>
            <a:r>
              <a:rPr lang="en-US" sz="2000" b="0" i="0" u="none" strike="noStrike" dirty="0">
                <a:solidFill>
                  <a:srgbClr val="000000"/>
                </a:solidFill>
                <a:effectLst/>
                <a:latin typeface="Times New Roman" panose="02020603050405020304" pitchFamily="18" charset="0"/>
              </a:rPr>
              <a:t>- Apply Flexbox or Grid for arranging project cards. </a:t>
            </a:r>
            <a:endParaRPr lang="en-US" sz="2000" b="0" dirty="0">
              <a:effectLst/>
            </a:endParaRPr>
          </a:p>
          <a:p>
            <a:pPr marL="348323" indent="-342900" rtl="0">
              <a:spcBef>
                <a:spcPts val="879"/>
              </a:spcBef>
              <a:spcAft>
                <a:spcPts val="0"/>
              </a:spcAft>
              <a:buFontTx/>
              <a:buChar char="-"/>
            </a:pPr>
            <a:r>
              <a:rPr lang="en-US" sz="2000" b="0" i="0" u="none" strike="noStrike" dirty="0">
                <a:solidFill>
                  <a:srgbClr val="000000"/>
                </a:solidFill>
                <a:effectLst/>
                <a:latin typeface="Times New Roman" panose="02020603050405020304" pitchFamily="18" charset="0"/>
              </a:rPr>
              <a:t>Use JavaScript to add interactivity and animations for a more engaging experience.</a:t>
            </a:r>
          </a:p>
          <a:p>
            <a:pPr marL="5423" rtl="0">
              <a:spcBef>
                <a:spcPts val="879"/>
              </a:spcBef>
              <a:spcAft>
                <a:spcPts val="0"/>
              </a:spcAft>
            </a:pPr>
            <a:endParaRPr lang="en-US" sz="2000" b="0" dirty="0">
              <a:effectLst/>
            </a:endParaRPr>
          </a:p>
          <a:p>
            <a:pPr marL="2896" rtl="0">
              <a:spcBef>
                <a:spcPts val="0"/>
              </a:spcBef>
              <a:spcAft>
                <a:spcPts val="0"/>
              </a:spcAft>
            </a:pPr>
            <a:r>
              <a:rPr lang="en-US" sz="2000" b="1" i="0" u="none" strike="noStrike" dirty="0">
                <a:solidFill>
                  <a:srgbClr val="000000"/>
                </a:solidFill>
                <a:effectLst/>
                <a:latin typeface="Times New Roman" panose="02020603050405020304" pitchFamily="18" charset="0"/>
              </a:rPr>
              <a:t>Bonus Features: </a:t>
            </a:r>
            <a:endParaRPr lang="en-US" sz="2000" b="0" dirty="0">
              <a:effectLst/>
            </a:endParaRPr>
          </a:p>
          <a:p>
            <a:pPr marL="5423" rtl="0">
              <a:spcBef>
                <a:spcPts val="879"/>
              </a:spcBef>
              <a:spcAft>
                <a:spcPts val="0"/>
              </a:spcAft>
            </a:pPr>
            <a:r>
              <a:rPr lang="en-US" sz="2000" b="0" i="0" u="none" strike="noStrike" dirty="0">
                <a:solidFill>
                  <a:srgbClr val="000000"/>
                </a:solidFill>
                <a:effectLst/>
                <a:latin typeface="Times New Roman" panose="02020603050405020304" pitchFamily="18" charset="0"/>
              </a:rPr>
              <a:t>- Implement a filter option to sort projects by category or technology. </a:t>
            </a:r>
            <a:endParaRPr lang="en-US" sz="2000" b="0" dirty="0">
              <a:effectLst/>
            </a:endParaRPr>
          </a:p>
          <a:p>
            <a:pPr marL="5423" rtl="0">
              <a:spcBef>
                <a:spcPts val="879"/>
              </a:spcBef>
              <a:spcAft>
                <a:spcPts val="0"/>
              </a:spcAft>
            </a:pPr>
            <a:r>
              <a:rPr lang="en-US" sz="2000" b="0" i="0" u="none" strike="noStrike" dirty="0">
                <a:solidFill>
                  <a:srgbClr val="000000"/>
                </a:solidFill>
                <a:effectLst/>
                <a:latin typeface="Times New Roman" panose="02020603050405020304" pitchFamily="18" charset="0"/>
              </a:rPr>
              <a:t>- Add a lightbox gallery for displaying project images in a popup. </a:t>
            </a:r>
            <a:endParaRPr lang="en-US" sz="2000" b="0" dirty="0">
              <a:effectLst/>
            </a:endParaRPr>
          </a:p>
          <a:p>
            <a:pPr marL="5423" rtl="0">
              <a:spcBef>
                <a:spcPts val="879"/>
              </a:spcBef>
              <a:spcAft>
                <a:spcPts val="0"/>
              </a:spcAft>
            </a:pPr>
            <a:r>
              <a:rPr lang="en-US" sz="2000" b="0" i="0" u="none" strike="noStrike" dirty="0">
                <a:solidFill>
                  <a:srgbClr val="000000"/>
                </a:solidFill>
                <a:effectLst/>
                <a:latin typeface="Times New Roman" panose="02020603050405020304" pitchFamily="18" charset="0"/>
              </a:rPr>
              <a:t>- Create a progress bar for showcasing skill levels. </a:t>
            </a:r>
            <a:endParaRPr lang="en-US" sz="2000" b="0" dirty="0">
              <a:effectLst/>
            </a:endParaRPr>
          </a:p>
          <a:p>
            <a:pPr marL="5423" rtl="0">
              <a:spcBef>
                <a:spcPts val="879"/>
              </a:spcBef>
              <a:spcAft>
                <a:spcPts val="0"/>
              </a:spcAft>
            </a:pPr>
            <a:r>
              <a:rPr lang="en-US" sz="2000" b="0" i="0" u="none" strike="noStrike" dirty="0">
                <a:solidFill>
                  <a:srgbClr val="000000"/>
                </a:solidFill>
                <a:effectLst/>
                <a:latin typeface="Times New Roman" panose="02020603050405020304" pitchFamily="18" charset="0"/>
              </a:rPr>
              <a:t>- Incorporate a contact form for potential clients or employers. </a:t>
            </a:r>
            <a:br>
              <a:rPr lang="en-US" sz="2000" dirty="0"/>
            </a:br>
            <a:endParaRPr lang="en-US" sz="2000"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5"/>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Technical Details</a:t>
            </a:r>
            <a:endParaRPr/>
          </a:p>
        </p:txBody>
      </p:sp>
      <p:sp>
        <p:nvSpPr>
          <p:cNvPr id="2" name="Rectangle 1">
            <a:extLst>
              <a:ext uri="{FF2B5EF4-FFF2-40B4-BE49-F238E27FC236}">
                <a16:creationId xmlns:a16="http://schemas.microsoft.com/office/drawing/2014/main" id="{0A1CEC95-35FA-0545-7B11-1CDBED8FBDEB}"/>
              </a:ext>
            </a:extLst>
          </p:cNvPr>
          <p:cNvSpPr>
            <a:spLocks noChangeArrowheads="1"/>
          </p:cNvSpPr>
          <p:nvPr/>
        </p:nvSpPr>
        <p:spPr bwMode="auto">
          <a:xfrm>
            <a:off x="87086" y="1062135"/>
            <a:ext cx="9143999"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HTML5</a:t>
            </a:r>
            <a:r>
              <a:rPr kumimoji="0" lang="en-US" altLang="en-US" sz="2000" b="0" i="0" u="none" strike="noStrike" cap="none" normalizeH="0" baseline="0" dirty="0">
                <a:ln>
                  <a:noFill/>
                </a:ln>
                <a:solidFill>
                  <a:schemeClr val="tx1"/>
                </a:solidFill>
                <a:effectLst/>
                <a:latin typeface="Arial" panose="020B0604020202020204" pitchFamily="34" charset="0"/>
              </a:rPr>
              <a:t>: Used for structuring the content, including sections like navigation, About, Education, Experience, and Contact. Each section has a specific purpose within the portfolio website.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CSS Styling</a:t>
            </a:r>
            <a:r>
              <a:rPr kumimoji="0" lang="en-US" altLang="en-US" sz="2000" b="0" i="0" u="none" strike="noStrike" cap="none" normalizeH="0" baseline="0" dirty="0">
                <a:ln>
                  <a:noFill/>
                </a:ln>
                <a:solidFill>
                  <a:schemeClr val="tx1"/>
                </a:solidFill>
                <a:effectLst/>
                <a:latin typeface="Arial" panose="020B0604020202020204" pitchFamily="34" charset="0"/>
              </a:rPr>
              <a:t>: Embedded in </a:t>
            </a:r>
            <a:r>
              <a:rPr kumimoji="0" lang="en-US" altLang="en-US" sz="2000" b="0" i="0" u="none" strike="noStrike" cap="none" normalizeH="0" baseline="0" dirty="0" err="1">
                <a:ln>
                  <a:noFill/>
                </a:ln>
                <a:solidFill>
                  <a:schemeClr val="tx1"/>
                </a:solidFill>
                <a:effectLst/>
                <a:latin typeface="Arial" panose="020B0604020202020204" pitchFamily="34" charset="0"/>
              </a:rPr>
              <a:t>thetag</a:t>
            </a:r>
            <a:r>
              <a:rPr kumimoji="0" lang="en-US" altLang="en-US" sz="2000" b="0" i="0" u="none" strike="noStrike" cap="none" normalizeH="0" baseline="0" dirty="0">
                <a:ln>
                  <a:noFill/>
                </a:ln>
                <a:solidFill>
                  <a:schemeClr val="tx1"/>
                </a:solidFill>
                <a:effectLst/>
                <a:latin typeface="Arial" panose="020B0604020202020204" pitchFamily="34" charset="0"/>
              </a:rPr>
              <a:t>, used to design the layout, making the site visually appealing with background gradients, sticky navigation, and a responsive timeline.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solidFill>
                  <a:schemeClr val="tx1"/>
                </a:solidFill>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JavaScript Libraries</a:t>
            </a:r>
            <a:r>
              <a:rPr kumimoji="0" lang="en-US" altLang="en-US" sz="20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ClrTx/>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        jQuery</a:t>
            </a:r>
            <a:r>
              <a:rPr kumimoji="0" lang="en-US" altLang="en-US" sz="2000" b="0" i="0" u="none" strike="noStrike" cap="none" normalizeH="0" baseline="0" dirty="0">
                <a:ln>
                  <a:noFill/>
                </a:ln>
                <a:solidFill>
                  <a:schemeClr val="tx1"/>
                </a:solidFill>
                <a:effectLst/>
                <a:latin typeface="Arial" panose="020B0604020202020204" pitchFamily="34" charset="0"/>
              </a:rPr>
              <a:t>: Included via CDN for manipulating DOM elements more easily 	          and adding interactive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Typed.js</a:t>
            </a:r>
            <a:r>
              <a:rPr kumimoji="0" lang="en-US" altLang="en-US" sz="2000" b="0" i="0" u="none" strike="noStrike" cap="none" normalizeH="0" baseline="0" dirty="0">
                <a:ln>
                  <a:noFill/>
                </a:ln>
                <a:solidFill>
                  <a:schemeClr val="tx1"/>
                </a:solidFill>
                <a:effectLst/>
                <a:latin typeface="Arial" panose="020B0604020202020204" pitchFamily="34" charset="0"/>
              </a:rPr>
              <a:t>: A JavaScript library used to animate text, which adds a dynamic 	          typing effect to the "Web Developer" text in the About section.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Responsive Design</a:t>
            </a:r>
            <a:r>
              <a:rPr kumimoji="0" lang="en-US" altLang="en-US" sz="2000" b="0" i="0" u="none" strike="noStrike" cap="none" normalizeH="0" baseline="0" dirty="0">
                <a:ln>
                  <a:noFill/>
                </a:ln>
                <a:solidFill>
                  <a:schemeClr val="tx1"/>
                </a:solidFill>
                <a:effectLst/>
                <a:latin typeface="Arial" panose="020B0604020202020204" pitchFamily="34" charset="0"/>
              </a:rPr>
              <a:t>: Media queries are used to make the website adapt to different screen sizes, ensuring a smooth experience across desktop and mobile devices.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 Modal Popups</a:t>
            </a:r>
            <a:r>
              <a:rPr kumimoji="0" lang="en-US" altLang="en-US" sz="2000" b="0" i="0" u="none" strike="noStrike" cap="none" normalizeH="0" baseline="0" dirty="0">
                <a:ln>
                  <a:noFill/>
                </a:ln>
                <a:solidFill>
                  <a:schemeClr val="tx1"/>
                </a:solidFill>
                <a:effectLst/>
                <a:latin typeface="Arial" panose="020B0604020202020204" pitchFamily="34" charset="0"/>
              </a:rPr>
              <a:t>: Included in the Contact section to allow users to interact through a form. The modal is designed to display a popup with input fields for sending messages.</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Key Features</a:t>
            </a:r>
            <a:endParaRPr/>
          </a:p>
        </p:txBody>
      </p:sp>
      <p:sp>
        <p:nvSpPr>
          <p:cNvPr id="3" name="TextBox 2">
            <a:extLst>
              <a:ext uri="{FF2B5EF4-FFF2-40B4-BE49-F238E27FC236}">
                <a16:creationId xmlns:a16="http://schemas.microsoft.com/office/drawing/2014/main" id="{79D62A25-9569-B7DB-AD73-AE0E73EE784B}"/>
              </a:ext>
            </a:extLst>
          </p:cNvPr>
          <p:cNvSpPr txBox="1"/>
          <p:nvPr/>
        </p:nvSpPr>
        <p:spPr>
          <a:xfrm>
            <a:off x="70486" y="845423"/>
            <a:ext cx="9003027" cy="5909310"/>
          </a:xfrm>
          <a:prstGeom prst="rect">
            <a:avLst/>
          </a:prstGeom>
          <a:noFill/>
        </p:spPr>
        <p:txBody>
          <a:bodyPr wrap="square">
            <a:spAutoFit/>
          </a:bodyPr>
          <a:lstStyle/>
          <a:p>
            <a:r>
              <a:rPr lang="en-US" b="1" dirty="0"/>
              <a:t>1. Responsive Design:</a:t>
            </a:r>
          </a:p>
          <a:p>
            <a:pPr>
              <a:buFont typeface="Arial" panose="020B0604020202020204" pitchFamily="34" charset="0"/>
              <a:buChar char="•"/>
            </a:pPr>
            <a:r>
              <a:rPr lang="en-US" dirty="0"/>
              <a:t>Ensures the portfolio looks great on all devices (desktop, tablet, mobile).</a:t>
            </a:r>
          </a:p>
          <a:p>
            <a:pPr>
              <a:buFont typeface="Arial" panose="020B0604020202020204" pitchFamily="34" charset="0"/>
              <a:buChar char="•"/>
            </a:pPr>
            <a:r>
              <a:rPr lang="en-US" dirty="0"/>
              <a:t>Utilizes CSS Media Queries for layout adjustments based on screen size.</a:t>
            </a:r>
          </a:p>
          <a:p>
            <a:endParaRPr lang="en-US" b="1" dirty="0"/>
          </a:p>
          <a:p>
            <a:r>
              <a:rPr lang="en-US" b="1" dirty="0"/>
              <a:t>2. Interactive Navigation:</a:t>
            </a:r>
          </a:p>
          <a:p>
            <a:pPr>
              <a:buFont typeface="Arial" panose="020B0604020202020204" pitchFamily="34" charset="0"/>
              <a:buChar char="•"/>
            </a:pPr>
            <a:r>
              <a:rPr lang="en-US" dirty="0"/>
              <a:t>A sticky navigation bar for easy access to all sections.</a:t>
            </a:r>
          </a:p>
          <a:p>
            <a:pPr>
              <a:buFont typeface="Arial" panose="020B0604020202020204" pitchFamily="34" charset="0"/>
              <a:buChar char="•"/>
            </a:pPr>
            <a:r>
              <a:rPr lang="en-US" dirty="0"/>
              <a:t>Smooth scrolling effect for a seamless user experience.</a:t>
            </a:r>
          </a:p>
          <a:p>
            <a:endParaRPr lang="en-US" dirty="0"/>
          </a:p>
          <a:p>
            <a:r>
              <a:rPr lang="en-US" b="1" dirty="0"/>
              <a:t>3. Project Showcasing:</a:t>
            </a:r>
          </a:p>
          <a:p>
            <a:pPr>
              <a:buFont typeface="Arial" panose="020B0604020202020204" pitchFamily="34" charset="0"/>
              <a:buChar char="•"/>
            </a:pPr>
            <a:r>
              <a:rPr lang="en-US" dirty="0"/>
              <a:t>Organized project section with a filter option to categorize projects.</a:t>
            </a:r>
          </a:p>
          <a:p>
            <a:pPr>
              <a:buFont typeface="Arial" panose="020B0604020202020204" pitchFamily="34" charset="0"/>
              <a:buChar char="•"/>
            </a:pPr>
            <a:r>
              <a:rPr lang="en-US" dirty="0"/>
              <a:t>Lightbox gallery for viewing project images with enhanced visuals.</a:t>
            </a:r>
          </a:p>
          <a:p>
            <a:pPr>
              <a:buFont typeface="Arial" panose="020B0604020202020204" pitchFamily="34" charset="0"/>
              <a:buChar char="•"/>
            </a:pPr>
            <a:endParaRPr lang="en-US" dirty="0"/>
          </a:p>
          <a:p>
            <a:r>
              <a:rPr lang="en-US" b="1" dirty="0"/>
              <a:t>4. Skill Progress Indicators:</a:t>
            </a:r>
          </a:p>
          <a:p>
            <a:pPr>
              <a:buFont typeface="Arial" panose="020B0604020202020204" pitchFamily="34" charset="0"/>
              <a:buChar char="•"/>
            </a:pPr>
            <a:r>
              <a:rPr lang="en-US" dirty="0"/>
              <a:t>Dynamic progress bars to visually display skills and expertise.</a:t>
            </a:r>
          </a:p>
          <a:p>
            <a:pPr>
              <a:buFont typeface="Arial" panose="020B0604020202020204" pitchFamily="34" charset="0"/>
              <a:buChar char="•"/>
            </a:pPr>
            <a:r>
              <a:rPr lang="en-US" dirty="0"/>
              <a:t>Circular progress charts for highlighting key competencies.</a:t>
            </a:r>
          </a:p>
          <a:p>
            <a:pPr>
              <a:buFont typeface="Arial" panose="020B0604020202020204" pitchFamily="34" charset="0"/>
              <a:buChar char="•"/>
            </a:pPr>
            <a:endParaRPr lang="en-US" dirty="0"/>
          </a:p>
          <a:p>
            <a:r>
              <a:rPr lang="en-US" b="1" dirty="0"/>
              <a:t>5. Contact Form:</a:t>
            </a:r>
          </a:p>
          <a:p>
            <a:pPr>
              <a:buFont typeface="Arial" panose="020B0604020202020204" pitchFamily="34" charset="0"/>
              <a:buChar char="•"/>
            </a:pPr>
            <a:r>
              <a:rPr lang="en-US" dirty="0"/>
              <a:t>A functional and responsive contact form with validation.</a:t>
            </a:r>
          </a:p>
          <a:p>
            <a:pPr>
              <a:buFont typeface="Arial" panose="020B0604020202020204" pitchFamily="34" charset="0"/>
              <a:buChar char="•"/>
            </a:pPr>
            <a:r>
              <a:rPr lang="en-US" dirty="0"/>
              <a:t>Modal-based pop-up design for an unobtrusive user interface.</a:t>
            </a:r>
          </a:p>
          <a:p>
            <a:pPr>
              <a:buFont typeface="Arial" panose="020B0604020202020204" pitchFamily="34" charset="0"/>
              <a:buChar char="•"/>
            </a:pPr>
            <a:endParaRPr lang="en-US" dirty="0"/>
          </a:p>
          <a:p>
            <a:r>
              <a:rPr lang="en-US" b="1" dirty="0"/>
              <a:t>6. Downloadable CV:</a:t>
            </a:r>
          </a:p>
          <a:p>
            <a:pPr>
              <a:buFont typeface="Arial" panose="020B0604020202020204" pitchFamily="34" charset="0"/>
              <a:buChar char="•"/>
            </a:pPr>
            <a:r>
              <a:rPr lang="en-US" dirty="0"/>
              <a:t>Option to download the CV directly from the site.</a:t>
            </a:r>
          </a:p>
          <a:p>
            <a:pPr>
              <a:buFont typeface="Arial" panose="020B0604020202020204" pitchFamily="34" charset="0"/>
              <a:buChar char="•"/>
            </a:pPr>
            <a:r>
              <a:rPr lang="en-US" dirty="0"/>
              <a:t>Styled buttons with clear call-to-action.</a:t>
            </a:r>
          </a:p>
          <a:p>
            <a:pPr>
              <a:buFont typeface="Arial" panose="020B0604020202020204" pitchFamily="34" charset="0"/>
              <a:buChar char="•"/>
            </a:pPr>
            <a:endParaRPr lang="en-US" dirty="0"/>
          </a:p>
          <a:p>
            <a:r>
              <a:rPr lang="en-US" b="1" dirty="0"/>
              <a:t>7. Animations &amp; Interactivity:</a:t>
            </a:r>
          </a:p>
          <a:p>
            <a:pPr>
              <a:buFont typeface="Arial" panose="020B0604020202020204" pitchFamily="34" charset="0"/>
              <a:buChar char="•"/>
            </a:pPr>
            <a:r>
              <a:rPr lang="en-US" dirty="0"/>
              <a:t>JavaScript animations (like typing effect) for engaging the audience.</a:t>
            </a:r>
          </a:p>
          <a:p>
            <a:pPr>
              <a:buFont typeface="Arial" panose="020B0604020202020204" pitchFamily="34" charset="0"/>
              <a:buChar char="•"/>
            </a:pPr>
            <a:r>
              <a:rPr lang="en-US" dirty="0"/>
              <a:t>Hover and click effects for an interactive experience.</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a:ea typeface="Times New Roman"/>
                <a:cs typeface="Times New Roman"/>
                <a:sym typeface="Times New Roman"/>
              </a:rPr>
              <a:t>Project Highlights(Nav Bar)</a:t>
            </a:r>
            <a:endParaRPr dirty="0"/>
          </a:p>
        </p:txBody>
      </p:sp>
      <p:pic>
        <p:nvPicPr>
          <p:cNvPr id="5" name="Picture 4">
            <a:extLst>
              <a:ext uri="{FF2B5EF4-FFF2-40B4-BE49-F238E27FC236}">
                <a16:creationId xmlns:a16="http://schemas.microsoft.com/office/drawing/2014/main" id="{59EF0E29-5E5B-804A-AC99-F3937D09AD3C}"/>
              </a:ext>
            </a:extLst>
          </p:cNvPr>
          <p:cNvPicPr>
            <a:picLocks noChangeAspect="1"/>
          </p:cNvPicPr>
          <p:nvPr/>
        </p:nvPicPr>
        <p:blipFill>
          <a:blip r:embed="rId3"/>
          <a:stretch>
            <a:fillRect/>
          </a:stretch>
        </p:blipFill>
        <p:spPr>
          <a:xfrm>
            <a:off x="0" y="845423"/>
            <a:ext cx="6479983" cy="775042"/>
          </a:xfrm>
          <a:prstGeom prst="rect">
            <a:avLst/>
          </a:prstGeom>
        </p:spPr>
      </p:pic>
      <p:pic>
        <p:nvPicPr>
          <p:cNvPr id="7" name="Picture 6">
            <a:extLst>
              <a:ext uri="{FF2B5EF4-FFF2-40B4-BE49-F238E27FC236}">
                <a16:creationId xmlns:a16="http://schemas.microsoft.com/office/drawing/2014/main" id="{002CB078-77CB-DEFC-24B4-210700E33A24}"/>
              </a:ext>
            </a:extLst>
          </p:cNvPr>
          <p:cNvPicPr>
            <a:picLocks noChangeAspect="1"/>
          </p:cNvPicPr>
          <p:nvPr/>
        </p:nvPicPr>
        <p:blipFill>
          <a:blip r:embed="rId4"/>
          <a:stretch>
            <a:fillRect/>
          </a:stretch>
        </p:blipFill>
        <p:spPr>
          <a:xfrm>
            <a:off x="0" y="1713111"/>
            <a:ext cx="6479983" cy="1182489"/>
          </a:xfrm>
          <a:prstGeom prst="rect">
            <a:avLst/>
          </a:prstGeom>
        </p:spPr>
      </p:pic>
      <p:graphicFrame>
        <p:nvGraphicFramePr>
          <p:cNvPr id="17" name="Diagram 16">
            <a:extLst>
              <a:ext uri="{FF2B5EF4-FFF2-40B4-BE49-F238E27FC236}">
                <a16:creationId xmlns:a16="http://schemas.microsoft.com/office/drawing/2014/main" id="{E2E0DD4E-E4CB-A45B-38F5-B4642F2EC0A6}"/>
              </a:ext>
            </a:extLst>
          </p:cNvPr>
          <p:cNvGraphicFramePr/>
          <p:nvPr>
            <p:extLst>
              <p:ext uri="{D42A27DB-BD31-4B8C-83A1-F6EECF244321}">
                <p14:modId xmlns:p14="http://schemas.microsoft.com/office/powerpoint/2010/main" val="3195914285"/>
              </p:ext>
            </p:extLst>
          </p:nvPr>
        </p:nvGraphicFramePr>
        <p:xfrm>
          <a:off x="6570990" y="936171"/>
          <a:ext cx="2367893" cy="5654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 name="Diagram 15">
            <a:extLst>
              <a:ext uri="{FF2B5EF4-FFF2-40B4-BE49-F238E27FC236}">
                <a16:creationId xmlns:a16="http://schemas.microsoft.com/office/drawing/2014/main" id="{6D11DCF5-448C-55AA-7011-C2FD834025C3}"/>
              </a:ext>
            </a:extLst>
          </p:cNvPr>
          <p:cNvGraphicFramePr/>
          <p:nvPr>
            <p:extLst>
              <p:ext uri="{D42A27DB-BD31-4B8C-83A1-F6EECF244321}">
                <p14:modId xmlns:p14="http://schemas.microsoft.com/office/powerpoint/2010/main" val="1070086873"/>
              </p:ext>
            </p:extLst>
          </p:nvPr>
        </p:nvGraphicFramePr>
        <p:xfrm>
          <a:off x="0" y="2840337"/>
          <a:ext cx="6479983" cy="375040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p:nvPr/>
        </p:nvSpPr>
        <p:spPr>
          <a:xfrm>
            <a:off x="467544" y="260648"/>
            <a:ext cx="54006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a:ea typeface="Times New Roman"/>
                <a:cs typeface="Times New Roman"/>
                <a:sym typeface="Times New Roman"/>
              </a:rPr>
              <a:t>Project Highlights(About Me)</a:t>
            </a:r>
            <a:endParaRPr dirty="0"/>
          </a:p>
        </p:txBody>
      </p:sp>
      <p:pic>
        <p:nvPicPr>
          <p:cNvPr id="3" name="Picture 2">
            <a:extLst>
              <a:ext uri="{FF2B5EF4-FFF2-40B4-BE49-F238E27FC236}">
                <a16:creationId xmlns:a16="http://schemas.microsoft.com/office/drawing/2014/main" id="{3B88D6F7-5C42-B313-0B41-E5D54B7A7AA3}"/>
              </a:ext>
            </a:extLst>
          </p:cNvPr>
          <p:cNvPicPr>
            <a:picLocks noChangeAspect="1"/>
          </p:cNvPicPr>
          <p:nvPr/>
        </p:nvPicPr>
        <p:blipFill>
          <a:blip r:embed="rId3"/>
          <a:stretch>
            <a:fillRect/>
          </a:stretch>
        </p:blipFill>
        <p:spPr>
          <a:xfrm>
            <a:off x="467544" y="1135134"/>
            <a:ext cx="3319398" cy="1569390"/>
          </a:xfrm>
          <a:prstGeom prst="rect">
            <a:avLst/>
          </a:prstGeom>
        </p:spPr>
      </p:pic>
      <p:pic>
        <p:nvPicPr>
          <p:cNvPr id="6" name="Picture 5">
            <a:extLst>
              <a:ext uri="{FF2B5EF4-FFF2-40B4-BE49-F238E27FC236}">
                <a16:creationId xmlns:a16="http://schemas.microsoft.com/office/drawing/2014/main" id="{2D94D377-631C-01E0-1586-1DB5969C9356}"/>
              </a:ext>
            </a:extLst>
          </p:cNvPr>
          <p:cNvPicPr>
            <a:picLocks noChangeAspect="1"/>
          </p:cNvPicPr>
          <p:nvPr/>
        </p:nvPicPr>
        <p:blipFill>
          <a:blip r:embed="rId4"/>
          <a:stretch>
            <a:fillRect/>
          </a:stretch>
        </p:blipFill>
        <p:spPr>
          <a:xfrm>
            <a:off x="4572000" y="1135134"/>
            <a:ext cx="3557070" cy="1569390"/>
          </a:xfrm>
          <a:prstGeom prst="rect">
            <a:avLst/>
          </a:prstGeom>
        </p:spPr>
      </p:pic>
      <p:graphicFrame>
        <p:nvGraphicFramePr>
          <p:cNvPr id="15" name="Diagram 14">
            <a:extLst>
              <a:ext uri="{FF2B5EF4-FFF2-40B4-BE49-F238E27FC236}">
                <a16:creationId xmlns:a16="http://schemas.microsoft.com/office/drawing/2014/main" id="{B22A7C66-574F-4FC7-8249-CD144128530F}"/>
              </a:ext>
            </a:extLst>
          </p:cNvPr>
          <p:cNvGraphicFramePr/>
          <p:nvPr>
            <p:extLst>
              <p:ext uri="{D42A27DB-BD31-4B8C-83A1-F6EECF244321}">
                <p14:modId xmlns:p14="http://schemas.microsoft.com/office/powerpoint/2010/main" val="1272178039"/>
              </p:ext>
            </p:extLst>
          </p:nvPr>
        </p:nvGraphicFramePr>
        <p:xfrm>
          <a:off x="105586" y="2704524"/>
          <a:ext cx="8624756" cy="37071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5993583"/>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p:nvPr/>
        </p:nvSpPr>
        <p:spPr>
          <a:xfrm>
            <a:off x="467544" y="260648"/>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imes New Roman"/>
                <a:ea typeface="Times New Roman"/>
                <a:cs typeface="Times New Roman"/>
                <a:sym typeface="Times New Roman"/>
              </a:rPr>
              <a:t>Project Highlights(Timeline)</a:t>
            </a:r>
            <a:endParaRPr dirty="0"/>
          </a:p>
        </p:txBody>
      </p:sp>
      <p:pic>
        <p:nvPicPr>
          <p:cNvPr id="3" name="Picture 2">
            <a:extLst>
              <a:ext uri="{FF2B5EF4-FFF2-40B4-BE49-F238E27FC236}">
                <a16:creationId xmlns:a16="http://schemas.microsoft.com/office/drawing/2014/main" id="{9E557584-5E28-49E4-66BE-B9B79CAD3140}"/>
              </a:ext>
            </a:extLst>
          </p:cNvPr>
          <p:cNvPicPr>
            <a:picLocks noChangeAspect="1"/>
          </p:cNvPicPr>
          <p:nvPr/>
        </p:nvPicPr>
        <p:blipFill>
          <a:blip r:embed="rId3"/>
          <a:stretch>
            <a:fillRect/>
          </a:stretch>
        </p:blipFill>
        <p:spPr>
          <a:xfrm>
            <a:off x="112416" y="1857795"/>
            <a:ext cx="2820752" cy="3332877"/>
          </a:xfrm>
          <a:prstGeom prst="rect">
            <a:avLst/>
          </a:prstGeom>
        </p:spPr>
      </p:pic>
      <p:graphicFrame>
        <p:nvGraphicFramePr>
          <p:cNvPr id="10" name="Diagram 9">
            <a:extLst>
              <a:ext uri="{FF2B5EF4-FFF2-40B4-BE49-F238E27FC236}">
                <a16:creationId xmlns:a16="http://schemas.microsoft.com/office/drawing/2014/main" id="{E66231F5-408A-68D9-6942-AB4180F1BDBE}"/>
              </a:ext>
            </a:extLst>
          </p:cNvPr>
          <p:cNvGraphicFramePr/>
          <p:nvPr>
            <p:extLst>
              <p:ext uri="{D42A27DB-BD31-4B8C-83A1-F6EECF244321}">
                <p14:modId xmlns:p14="http://schemas.microsoft.com/office/powerpoint/2010/main" val="2198161464"/>
              </p:ext>
            </p:extLst>
          </p:nvPr>
        </p:nvGraphicFramePr>
        <p:xfrm>
          <a:off x="2933168" y="845423"/>
          <a:ext cx="6107012" cy="5889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0971458"/>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691</Words>
  <Application>Microsoft Office PowerPoint</Application>
  <PresentationFormat>On-screen Show (4:3)</PresentationFormat>
  <Paragraphs>93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Arial Black</vt:lpstr>
      <vt:lpstr>Times New Roman</vt:lpstr>
      <vt:lpstr>Arial</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abc</dc:creator>
  <cp:lastModifiedBy>yash</cp:lastModifiedBy>
  <cp:revision>5</cp:revision>
  <dcterms:created xsi:type="dcterms:W3CDTF">2022-12-12T14:14:34Z</dcterms:created>
  <dcterms:modified xsi:type="dcterms:W3CDTF">2024-10-03T10:55:32Z</dcterms:modified>
</cp:coreProperties>
</file>